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6" r:id="rId4"/>
    <p:sldId id="260" r:id="rId5"/>
    <p:sldId id="257" r:id="rId6"/>
    <p:sldId id="258" r:id="rId7"/>
    <p:sldId id="265" r:id="rId8"/>
    <p:sldId id="271" r:id="rId9"/>
    <p:sldId id="272" r:id="rId10"/>
    <p:sldId id="273" r:id="rId11"/>
    <p:sldId id="264" r:id="rId12"/>
    <p:sldId id="263" r:id="rId13"/>
    <p:sldId id="274" r:id="rId14"/>
    <p:sldId id="275" r:id="rId15"/>
    <p:sldId id="259" r:id="rId16"/>
    <p:sldId id="276" r:id="rId17"/>
    <p:sldId id="277" r:id="rId18"/>
    <p:sldId id="267" r:id="rId19"/>
    <p:sldId id="261" r:id="rId20"/>
    <p:sldId id="270" r:id="rId21"/>
    <p:sldId id="278" r:id="rId22"/>
    <p:sldId id="307" r:id="rId23"/>
    <p:sldId id="279" r:id="rId24"/>
    <p:sldId id="280" r:id="rId25"/>
    <p:sldId id="281" r:id="rId26"/>
    <p:sldId id="282" r:id="rId27"/>
    <p:sldId id="283" r:id="rId28"/>
    <p:sldId id="284" r:id="rId29"/>
    <p:sldId id="285" r:id="rId30"/>
    <p:sldId id="308" r:id="rId31"/>
    <p:sldId id="286" r:id="rId32"/>
    <p:sldId id="287" r:id="rId33"/>
    <p:sldId id="288" r:id="rId34"/>
    <p:sldId id="289" r:id="rId35"/>
    <p:sldId id="290" r:id="rId36"/>
    <p:sldId id="291" r:id="rId37"/>
    <p:sldId id="292" r:id="rId38"/>
    <p:sldId id="293" r:id="rId39"/>
    <p:sldId id="294" r:id="rId40"/>
    <p:sldId id="295" r:id="rId41"/>
    <p:sldId id="268" r:id="rId42"/>
    <p:sldId id="296" r:id="rId43"/>
    <p:sldId id="297" r:id="rId44"/>
    <p:sldId id="298" r:id="rId45"/>
    <p:sldId id="299" r:id="rId46"/>
    <p:sldId id="300" r:id="rId47"/>
    <p:sldId id="301" r:id="rId48"/>
    <p:sldId id="302" r:id="rId49"/>
    <p:sldId id="303" r:id="rId50"/>
    <p:sldId id="304" r:id="rId51"/>
    <p:sldId id="305" r:id="rId52"/>
    <p:sldId id="306" r:id="rId53"/>
    <p:sldId id="309" r:id="rId54"/>
    <p:sldId id="310" r:id="rId55"/>
    <p:sldId id="311" r:id="rId56"/>
    <p:sldId id="312" r:id="rId57"/>
    <p:sldId id="313" r:id="rId58"/>
    <p:sldId id="314" r:id="rId59"/>
    <p:sldId id="315" r:id="rId60"/>
    <p:sldId id="316" r:id="rId61"/>
    <p:sldId id="317" r:id="rId62"/>
    <p:sldId id="31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F6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FB62CE-A077-41C8-995C-F5B35026E47A}" v="105" dt="2025-09-30T11:01:41.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1061"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elle Launay" userId="298a692b122d0089" providerId="LiveId" clId="{FDCB47C7-A397-40DE-824F-D57BE38E1339}"/>
    <pc:docChg chg="custSel modSld">
      <pc:chgData name="Gaelle Launay" userId="298a692b122d0089" providerId="LiveId" clId="{FDCB47C7-A397-40DE-824F-D57BE38E1339}" dt="2025-09-30T11:01:41.245" v="243" actId="207"/>
      <pc:docMkLst>
        <pc:docMk/>
      </pc:docMkLst>
      <pc:sldChg chg="addSp delSp modSp mod">
        <pc:chgData name="Gaelle Launay" userId="298a692b122d0089" providerId="LiveId" clId="{FDCB47C7-A397-40DE-824F-D57BE38E1339}" dt="2025-09-30T10:34:12.160" v="52"/>
        <pc:sldMkLst>
          <pc:docMk/>
          <pc:sldMk cId="4187178055" sldId="257"/>
        </pc:sldMkLst>
        <pc:picChg chg="add mod">
          <ac:chgData name="Gaelle Launay" userId="298a692b122d0089" providerId="LiveId" clId="{FDCB47C7-A397-40DE-824F-D57BE38E1339}" dt="2025-09-30T10:34:12.160" v="52"/>
          <ac:picMkLst>
            <pc:docMk/>
            <pc:sldMk cId="4187178055" sldId="257"/>
            <ac:picMk id="5" creationId="{45AFC6A1-14C5-F118-6432-CCCE97366772}"/>
          </ac:picMkLst>
        </pc:picChg>
        <pc:picChg chg="del">
          <ac:chgData name="Gaelle Launay" userId="298a692b122d0089" providerId="LiveId" clId="{FDCB47C7-A397-40DE-824F-D57BE38E1339}" dt="2025-09-30T10:34:09.849" v="51" actId="478"/>
          <ac:picMkLst>
            <pc:docMk/>
            <pc:sldMk cId="4187178055" sldId="257"/>
            <ac:picMk id="7" creationId="{8095D8A4-2172-4598-9AE3-EE74DA4FF730}"/>
          </ac:picMkLst>
        </pc:picChg>
      </pc:sldChg>
      <pc:sldChg chg="addSp delSp modSp mod">
        <pc:chgData name="Gaelle Launay" userId="298a692b122d0089" providerId="LiveId" clId="{FDCB47C7-A397-40DE-824F-D57BE38E1339}" dt="2025-09-30T10:34:30.186" v="55" actId="1076"/>
        <pc:sldMkLst>
          <pc:docMk/>
          <pc:sldMk cId="3957974733" sldId="258"/>
        </pc:sldMkLst>
        <pc:spChg chg="mod">
          <ac:chgData name="Gaelle Launay" userId="298a692b122d0089" providerId="LiveId" clId="{FDCB47C7-A397-40DE-824F-D57BE38E1339}" dt="2025-09-30T10:34:30.186" v="55" actId="1076"/>
          <ac:spMkLst>
            <pc:docMk/>
            <pc:sldMk cId="3957974733" sldId="258"/>
            <ac:spMk id="14" creationId="{08A5FDE4-BDD0-4872-8092-8DB2A04C682B}"/>
          </ac:spMkLst>
        </pc:spChg>
        <pc:picChg chg="add mod">
          <ac:chgData name="Gaelle Launay" userId="298a692b122d0089" providerId="LiveId" clId="{FDCB47C7-A397-40DE-824F-D57BE38E1339}" dt="2025-09-30T10:34:24.907" v="54"/>
          <ac:picMkLst>
            <pc:docMk/>
            <pc:sldMk cId="3957974733" sldId="258"/>
            <ac:picMk id="2" creationId="{5F05B17A-49BC-2EFB-C67B-B6B277DA91EB}"/>
          </ac:picMkLst>
        </pc:picChg>
        <pc:picChg chg="del">
          <ac:chgData name="Gaelle Launay" userId="298a692b122d0089" providerId="LiveId" clId="{FDCB47C7-A397-40DE-824F-D57BE38E1339}" dt="2025-09-30T10:34:17.850" v="53" actId="478"/>
          <ac:picMkLst>
            <pc:docMk/>
            <pc:sldMk cId="3957974733" sldId="258"/>
            <ac:picMk id="12" creationId="{BE5862DA-632D-434B-B511-B42A1782E097}"/>
          </ac:picMkLst>
        </pc:picChg>
      </pc:sldChg>
      <pc:sldChg chg="addSp delSp modSp mod">
        <pc:chgData name="Gaelle Launay" userId="298a692b122d0089" providerId="LiveId" clId="{FDCB47C7-A397-40DE-824F-D57BE38E1339}" dt="2025-09-30T10:42:52.203" v="169" actId="20577"/>
        <pc:sldMkLst>
          <pc:docMk/>
          <pc:sldMk cId="655939429" sldId="260"/>
        </pc:sldMkLst>
        <pc:spChg chg="mod">
          <ac:chgData name="Gaelle Launay" userId="298a692b122d0089" providerId="LiveId" clId="{FDCB47C7-A397-40DE-824F-D57BE38E1339}" dt="2025-09-30T10:42:52.203" v="169" actId="20577"/>
          <ac:spMkLst>
            <pc:docMk/>
            <pc:sldMk cId="655939429" sldId="260"/>
            <ac:spMk id="3" creationId="{64241EC4-02C4-432D-9E86-4C5278D0A4D1}"/>
          </ac:spMkLst>
        </pc:spChg>
        <pc:picChg chg="add mod">
          <ac:chgData name="Gaelle Launay" userId="298a692b122d0089" providerId="LiveId" clId="{FDCB47C7-A397-40DE-824F-D57BE38E1339}" dt="2025-09-30T10:34:05.807" v="50"/>
          <ac:picMkLst>
            <pc:docMk/>
            <pc:sldMk cId="655939429" sldId="260"/>
            <ac:picMk id="2" creationId="{7728773A-BAA1-9C4E-CD84-7E9EEBF8A623}"/>
          </ac:picMkLst>
        </pc:picChg>
        <pc:picChg chg="del">
          <ac:chgData name="Gaelle Launay" userId="298a692b122d0089" providerId="LiveId" clId="{FDCB47C7-A397-40DE-824F-D57BE38E1339}" dt="2025-09-30T10:34:04" v="49" actId="478"/>
          <ac:picMkLst>
            <pc:docMk/>
            <pc:sldMk cId="655939429" sldId="260"/>
            <ac:picMk id="5" creationId="{1E8DF2FF-B8CA-4AA1-8564-35B0BF67D9A4}"/>
          </ac:picMkLst>
        </pc:picChg>
      </pc:sldChg>
      <pc:sldChg chg="addSp delSp modSp mod">
        <pc:chgData name="Gaelle Launay" userId="298a692b122d0089" providerId="LiveId" clId="{FDCB47C7-A397-40DE-824F-D57BE38E1339}" dt="2025-09-30T10:36:03.989" v="78"/>
        <pc:sldMkLst>
          <pc:docMk/>
          <pc:sldMk cId="2097485362" sldId="261"/>
        </pc:sldMkLst>
        <pc:picChg chg="add mod">
          <ac:chgData name="Gaelle Launay" userId="298a692b122d0089" providerId="LiveId" clId="{FDCB47C7-A397-40DE-824F-D57BE38E1339}" dt="2025-09-30T10:36:03.989" v="78"/>
          <ac:picMkLst>
            <pc:docMk/>
            <pc:sldMk cId="2097485362" sldId="261"/>
            <ac:picMk id="3" creationId="{2F3D0135-4064-5D48-148E-4BFCF3BD7D79}"/>
          </ac:picMkLst>
        </pc:picChg>
        <pc:picChg chg="del">
          <ac:chgData name="Gaelle Launay" userId="298a692b122d0089" providerId="LiveId" clId="{FDCB47C7-A397-40DE-824F-D57BE38E1339}" dt="2025-09-30T10:36:01.246" v="77" actId="478"/>
          <ac:picMkLst>
            <pc:docMk/>
            <pc:sldMk cId="2097485362" sldId="261"/>
            <ac:picMk id="30" creationId="{92162ED3-FABE-435C-8CF1-1C1069D480F5}"/>
          </ac:picMkLst>
        </pc:picChg>
      </pc:sldChg>
      <pc:sldChg chg="addSp delSp modSp mod">
        <pc:chgData name="Gaelle Launay" userId="298a692b122d0089" providerId="LiveId" clId="{FDCB47C7-A397-40DE-824F-D57BE38E1339}" dt="2025-09-30T10:35:19.101" v="66"/>
        <pc:sldMkLst>
          <pc:docMk/>
          <pc:sldMk cId="757647272" sldId="263"/>
        </pc:sldMkLst>
        <pc:picChg chg="add mod">
          <ac:chgData name="Gaelle Launay" userId="298a692b122d0089" providerId="LiveId" clId="{FDCB47C7-A397-40DE-824F-D57BE38E1339}" dt="2025-09-30T10:35:19.101" v="66"/>
          <ac:picMkLst>
            <pc:docMk/>
            <pc:sldMk cId="757647272" sldId="263"/>
            <ac:picMk id="3" creationId="{0137695F-85F0-E7EA-AF1B-744DD281EA38}"/>
          </ac:picMkLst>
        </pc:picChg>
        <pc:picChg chg="del">
          <ac:chgData name="Gaelle Launay" userId="298a692b122d0089" providerId="LiveId" clId="{FDCB47C7-A397-40DE-824F-D57BE38E1339}" dt="2025-09-30T10:35:15.721" v="65" actId="478"/>
          <ac:picMkLst>
            <pc:docMk/>
            <pc:sldMk cId="757647272" sldId="263"/>
            <ac:picMk id="20" creationId="{D3AA00F8-77B1-420E-A4CD-87FFA18A86CB}"/>
          </ac:picMkLst>
        </pc:picChg>
      </pc:sldChg>
      <pc:sldChg chg="addSp delSp modSp mod">
        <pc:chgData name="Gaelle Launay" userId="298a692b122d0089" providerId="LiveId" clId="{FDCB47C7-A397-40DE-824F-D57BE38E1339}" dt="2025-09-30T10:35:04.935" v="64"/>
        <pc:sldMkLst>
          <pc:docMk/>
          <pc:sldMk cId="1705539142" sldId="264"/>
        </pc:sldMkLst>
        <pc:spChg chg="mod">
          <ac:chgData name="Gaelle Launay" userId="298a692b122d0089" providerId="LiveId" clId="{FDCB47C7-A397-40DE-824F-D57BE38E1339}" dt="2025-09-30T10:31:03.605" v="30" actId="207"/>
          <ac:spMkLst>
            <pc:docMk/>
            <pc:sldMk cId="1705539142" sldId="264"/>
            <ac:spMk id="2" creationId="{F4A74482-E4BB-4DEE-B023-E7B12C448E81}"/>
          </ac:spMkLst>
        </pc:spChg>
        <pc:picChg chg="add mod">
          <ac:chgData name="Gaelle Launay" userId="298a692b122d0089" providerId="LiveId" clId="{FDCB47C7-A397-40DE-824F-D57BE38E1339}" dt="2025-09-30T10:35:04.935" v="64"/>
          <ac:picMkLst>
            <pc:docMk/>
            <pc:sldMk cId="1705539142" sldId="264"/>
            <ac:picMk id="6" creationId="{9EF929DA-630C-39B6-D83F-C1932C44A93E}"/>
          </ac:picMkLst>
        </pc:picChg>
        <pc:picChg chg="del">
          <ac:chgData name="Gaelle Launay" userId="298a692b122d0089" providerId="LiveId" clId="{FDCB47C7-A397-40DE-824F-D57BE38E1339}" dt="2025-09-30T10:35:03.224" v="63" actId="478"/>
          <ac:picMkLst>
            <pc:docMk/>
            <pc:sldMk cId="1705539142" sldId="264"/>
            <ac:picMk id="11" creationId="{CF479000-71F6-405A-8866-54E40F6662E2}"/>
          </ac:picMkLst>
        </pc:picChg>
      </pc:sldChg>
      <pc:sldChg chg="addSp modSp">
        <pc:chgData name="Gaelle Launay" userId="298a692b122d0089" providerId="LiveId" clId="{FDCB47C7-A397-40DE-824F-D57BE38E1339}" dt="2025-09-30T10:34:36.679" v="56"/>
        <pc:sldMkLst>
          <pc:docMk/>
          <pc:sldMk cId="2213646778" sldId="265"/>
        </pc:sldMkLst>
        <pc:picChg chg="add mod">
          <ac:chgData name="Gaelle Launay" userId="298a692b122d0089" providerId="LiveId" clId="{FDCB47C7-A397-40DE-824F-D57BE38E1339}" dt="2025-09-30T10:34:36.679" v="56"/>
          <ac:picMkLst>
            <pc:docMk/>
            <pc:sldMk cId="2213646778" sldId="265"/>
            <ac:picMk id="9" creationId="{C5D23991-0578-17DB-8A5F-E8D9572939A0}"/>
          </ac:picMkLst>
        </pc:picChg>
      </pc:sldChg>
      <pc:sldChg chg="addSp delSp modSp mod">
        <pc:chgData name="Gaelle Launay" userId="298a692b122d0089" providerId="LiveId" clId="{FDCB47C7-A397-40DE-824F-D57BE38E1339}" dt="2025-09-30T10:33:53.818" v="48" actId="14100"/>
        <pc:sldMkLst>
          <pc:docMk/>
          <pc:sldMk cId="1300210399" sldId="266"/>
        </pc:sldMkLst>
        <pc:picChg chg="del">
          <ac:chgData name="Gaelle Launay" userId="298a692b122d0089" providerId="LiveId" clId="{FDCB47C7-A397-40DE-824F-D57BE38E1339}" dt="2025-09-30T10:33:20.234" v="44" actId="478"/>
          <ac:picMkLst>
            <pc:docMk/>
            <pc:sldMk cId="1300210399" sldId="266"/>
            <ac:picMk id="9" creationId="{FDF16AD6-9527-459E-A366-22318ACEACD5}"/>
          </ac:picMkLst>
        </pc:picChg>
        <pc:picChg chg="add mod">
          <ac:chgData name="Gaelle Launay" userId="298a692b122d0089" providerId="LiveId" clId="{FDCB47C7-A397-40DE-824F-D57BE38E1339}" dt="2025-09-30T10:33:53.818" v="48" actId="14100"/>
          <ac:picMkLst>
            <pc:docMk/>
            <pc:sldMk cId="1300210399" sldId="266"/>
            <ac:picMk id="11" creationId="{E2186DFE-48A2-5F9A-DC55-396C7A7397F7}"/>
          </ac:picMkLst>
        </pc:picChg>
      </pc:sldChg>
      <pc:sldChg chg="addSp delSp modSp mod">
        <pc:chgData name="Gaelle Launay" userId="298a692b122d0089" providerId="LiveId" clId="{FDCB47C7-A397-40DE-824F-D57BE38E1339}" dt="2025-09-30T10:35:55.647" v="76"/>
        <pc:sldMkLst>
          <pc:docMk/>
          <pc:sldMk cId="2474452913" sldId="267"/>
        </pc:sldMkLst>
        <pc:picChg chg="add mod">
          <ac:chgData name="Gaelle Launay" userId="298a692b122d0089" providerId="LiveId" clId="{FDCB47C7-A397-40DE-824F-D57BE38E1339}" dt="2025-09-30T10:35:55.647" v="76"/>
          <ac:picMkLst>
            <pc:docMk/>
            <pc:sldMk cId="2474452913" sldId="267"/>
            <ac:picMk id="4" creationId="{16B16B92-EF41-D8B8-AEC5-3D9482F01975}"/>
          </ac:picMkLst>
        </pc:picChg>
        <pc:picChg chg="del">
          <ac:chgData name="Gaelle Launay" userId="298a692b122d0089" providerId="LiveId" clId="{FDCB47C7-A397-40DE-824F-D57BE38E1339}" dt="2025-09-30T10:35:53.444" v="75" actId="478"/>
          <ac:picMkLst>
            <pc:docMk/>
            <pc:sldMk cId="2474452913" sldId="267"/>
            <ac:picMk id="11" creationId="{C6593C79-DE39-4261-AEEA-6A3A178CE196}"/>
          </ac:picMkLst>
        </pc:picChg>
      </pc:sldChg>
      <pc:sldChg chg="addSp delSp modSp mod">
        <pc:chgData name="Gaelle Launay" userId="298a692b122d0089" providerId="LiveId" clId="{FDCB47C7-A397-40DE-824F-D57BE38E1339}" dt="2025-09-30T10:39:18.916" v="122"/>
        <pc:sldMkLst>
          <pc:docMk/>
          <pc:sldMk cId="3858974430" sldId="268"/>
        </pc:sldMkLst>
        <pc:picChg chg="add mod">
          <ac:chgData name="Gaelle Launay" userId="298a692b122d0089" providerId="LiveId" clId="{FDCB47C7-A397-40DE-824F-D57BE38E1339}" dt="2025-09-30T10:39:18.916" v="122"/>
          <ac:picMkLst>
            <pc:docMk/>
            <pc:sldMk cId="3858974430" sldId="268"/>
            <ac:picMk id="3" creationId="{2D369A2C-CF43-300A-2544-4DFA062DCA68}"/>
          </ac:picMkLst>
        </pc:picChg>
        <pc:picChg chg="del">
          <ac:chgData name="Gaelle Launay" userId="298a692b122d0089" providerId="LiveId" clId="{FDCB47C7-A397-40DE-824F-D57BE38E1339}" dt="2025-09-30T10:39:16.545" v="121" actId="478"/>
          <ac:picMkLst>
            <pc:docMk/>
            <pc:sldMk cId="3858974430" sldId="268"/>
            <ac:picMk id="13" creationId="{280F9571-B502-4D07-97B2-7BCEA6D646A9}"/>
          </ac:picMkLst>
        </pc:picChg>
      </pc:sldChg>
      <pc:sldChg chg="addSp delSp modSp mod">
        <pc:chgData name="Gaelle Launay" userId="298a692b122d0089" providerId="LiveId" clId="{FDCB47C7-A397-40DE-824F-D57BE38E1339}" dt="2025-09-30T10:36:11.613" v="80"/>
        <pc:sldMkLst>
          <pc:docMk/>
          <pc:sldMk cId="601073903" sldId="270"/>
        </pc:sldMkLst>
        <pc:picChg chg="add mod">
          <ac:chgData name="Gaelle Launay" userId="298a692b122d0089" providerId="LiveId" clId="{FDCB47C7-A397-40DE-824F-D57BE38E1339}" dt="2025-09-30T10:36:11.613" v="80"/>
          <ac:picMkLst>
            <pc:docMk/>
            <pc:sldMk cId="601073903" sldId="270"/>
            <ac:picMk id="5" creationId="{0B2BBEE9-F0DC-58A8-C6B0-554EB8356DEC}"/>
          </ac:picMkLst>
        </pc:picChg>
        <pc:picChg chg="del">
          <ac:chgData name="Gaelle Launay" userId="298a692b122d0089" providerId="LiveId" clId="{FDCB47C7-A397-40DE-824F-D57BE38E1339}" dt="2025-09-30T10:36:07.567" v="79" actId="478"/>
          <ac:picMkLst>
            <pc:docMk/>
            <pc:sldMk cId="601073903" sldId="270"/>
            <ac:picMk id="10" creationId="{F7C20200-017A-4FC6-A020-EA218BD865FB}"/>
          </ac:picMkLst>
        </pc:picChg>
      </pc:sldChg>
      <pc:sldChg chg="addSp delSp modSp mod">
        <pc:chgData name="Gaelle Launay" userId="298a692b122d0089" providerId="LiveId" clId="{FDCB47C7-A397-40DE-824F-D57BE38E1339}" dt="2025-09-30T10:34:45.129" v="58"/>
        <pc:sldMkLst>
          <pc:docMk/>
          <pc:sldMk cId="548653268" sldId="271"/>
        </pc:sldMkLst>
        <pc:picChg chg="del">
          <ac:chgData name="Gaelle Launay" userId="298a692b122d0089" providerId="LiveId" clId="{FDCB47C7-A397-40DE-824F-D57BE38E1339}" dt="2025-09-30T10:34:42.266" v="57" actId="478"/>
          <ac:picMkLst>
            <pc:docMk/>
            <pc:sldMk cId="548653268" sldId="271"/>
            <ac:picMk id="9" creationId="{FDF16AD6-9527-459E-A366-22318ACEACD5}"/>
          </ac:picMkLst>
        </pc:picChg>
        <pc:picChg chg="add mod">
          <ac:chgData name="Gaelle Launay" userId="298a692b122d0089" providerId="LiveId" clId="{FDCB47C7-A397-40DE-824F-D57BE38E1339}" dt="2025-09-30T10:34:45.129" v="58"/>
          <ac:picMkLst>
            <pc:docMk/>
            <pc:sldMk cId="548653268" sldId="271"/>
            <ac:picMk id="10" creationId="{DC674897-D577-CB47-4BED-75A956CB18DC}"/>
          </ac:picMkLst>
        </pc:picChg>
      </pc:sldChg>
      <pc:sldChg chg="addSp delSp modSp mod">
        <pc:chgData name="Gaelle Launay" userId="298a692b122d0089" providerId="LiveId" clId="{FDCB47C7-A397-40DE-824F-D57BE38E1339}" dt="2025-09-30T10:43:39.928" v="175" actId="20577"/>
        <pc:sldMkLst>
          <pc:docMk/>
          <pc:sldMk cId="4110195709" sldId="272"/>
        </pc:sldMkLst>
        <pc:spChg chg="mod">
          <ac:chgData name="Gaelle Launay" userId="298a692b122d0089" providerId="LiveId" clId="{FDCB47C7-A397-40DE-824F-D57BE38E1339}" dt="2025-09-30T10:43:39.928" v="175" actId="20577"/>
          <ac:spMkLst>
            <pc:docMk/>
            <pc:sldMk cId="4110195709" sldId="272"/>
            <ac:spMk id="3" creationId="{64241EC4-02C4-432D-9E86-4C5278D0A4D1}"/>
          </ac:spMkLst>
        </pc:spChg>
        <pc:picChg chg="add mod">
          <ac:chgData name="Gaelle Launay" userId="298a692b122d0089" providerId="LiveId" clId="{FDCB47C7-A397-40DE-824F-D57BE38E1339}" dt="2025-09-30T10:34:51.678" v="60"/>
          <ac:picMkLst>
            <pc:docMk/>
            <pc:sldMk cId="4110195709" sldId="272"/>
            <ac:picMk id="2" creationId="{0729E302-0394-487A-14B0-78533B5AB03E}"/>
          </ac:picMkLst>
        </pc:picChg>
        <pc:picChg chg="del">
          <ac:chgData name="Gaelle Launay" userId="298a692b122d0089" providerId="LiveId" clId="{FDCB47C7-A397-40DE-824F-D57BE38E1339}" dt="2025-09-30T10:34:49.549" v="59" actId="478"/>
          <ac:picMkLst>
            <pc:docMk/>
            <pc:sldMk cId="4110195709" sldId="272"/>
            <ac:picMk id="5" creationId="{1E8DF2FF-B8CA-4AA1-8564-35B0BF67D9A4}"/>
          </ac:picMkLst>
        </pc:picChg>
      </pc:sldChg>
      <pc:sldChg chg="addSp delSp modSp mod">
        <pc:chgData name="Gaelle Launay" userId="298a692b122d0089" providerId="LiveId" clId="{FDCB47C7-A397-40DE-824F-D57BE38E1339}" dt="2025-09-30T10:34:58.455" v="62"/>
        <pc:sldMkLst>
          <pc:docMk/>
          <pc:sldMk cId="1404990610" sldId="273"/>
        </pc:sldMkLst>
        <pc:picChg chg="add mod">
          <ac:chgData name="Gaelle Launay" userId="298a692b122d0089" providerId="LiveId" clId="{FDCB47C7-A397-40DE-824F-D57BE38E1339}" dt="2025-09-30T10:34:58.455" v="62"/>
          <ac:picMkLst>
            <pc:docMk/>
            <pc:sldMk cId="1404990610" sldId="273"/>
            <ac:picMk id="2" creationId="{9ABB1E50-3C1E-B1FB-9354-EAC87C869B23}"/>
          </ac:picMkLst>
        </pc:picChg>
        <pc:picChg chg="del">
          <ac:chgData name="Gaelle Launay" userId="298a692b122d0089" providerId="LiveId" clId="{FDCB47C7-A397-40DE-824F-D57BE38E1339}" dt="2025-09-30T10:34:56.362" v="61" actId="478"/>
          <ac:picMkLst>
            <pc:docMk/>
            <pc:sldMk cId="1404990610" sldId="273"/>
            <ac:picMk id="18" creationId="{F8D4450C-37F3-4CFC-80C0-E43D26C4D440}"/>
          </ac:picMkLst>
        </pc:picChg>
      </pc:sldChg>
      <pc:sldChg chg="addSp delSp modSp mod">
        <pc:chgData name="Gaelle Launay" userId="298a692b122d0089" providerId="LiveId" clId="{FDCB47C7-A397-40DE-824F-D57BE38E1339}" dt="2025-09-30T10:35:26.038" v="68"/>
        <pc:sldMkLst>
          <pc:docMk/>
          <pc:sldMk cId="325004255" sldId="274"/>
        </pc:sldMkLst>
        <pc:picChg chg="add mod">
          <ac:chgData name="Gaelle Launay" userId="298a692b122d0089" providerId="LiveId" clId="{FDCB47C7-A397-40DE-824F-D57BE38E1339}" dt="2025-09-30T10:35:26.038" v="68"/>
          <ac:picMkLst>
            <pc:docMk/>
            <pc:sldMk cId="325004255" sldId="274"/>
            <ac:picMk id="2" creationId="{D4D2396D-6D4D-6BD2-873B-A9629D8E882D}"/>
          </ac:picMkLst>
        </pc:picChg>
        <pc:picChg chg="del">
          <ac:chgData name="Gaelle Launay" userId="298a692b122d0089" providerId="LiveId" clId="{FDCB47C7-A397-40DE-824F-D57BE38E1339}" dt="2025-09-30T10:35:23.237" v="67" actId="478"/>
          <ac:picMkLst>
            <pc:docMk/>
            <pc:sldMk cId="325004255" sldId="274"/>
            <ac:picMk id="25" creationId="{AA381EC9-EFA7-4D07-B893-A88A13A794E5}"/>
          </ac:picMkLst>
        </pc:picChg>
      </pc:sldChg>
      <pc:sldChg chg="addSp delSp modSp mod">
        <pc:chgData name="Gaelle Launay" userId="298a692b122d0089" providerId="LiveId" clId="{FDCB47C7-A397-40DE-824F-D57BE38E1339}" dt="2025-09-30T10:35:34.203" v="70"/>
        <pc:sldMkLst>
          <pc:docMk/>
          <pc:sldMk cId="3657165748" sldId="275"/>
        </pc:sldMkLst>
        <pc:picChg chg="add mod">
          <ac:chgData name="Gaelle Launay" userId="298a692b122d0089" providerId="LiveId" clId="{FDCB47C7-A397-40DE-824F-D57BE38E1339}" dt="2025-09-30T10:35:34.203" v="70"/>
          <ac:picMkLst>
            <pc:docMk/>
            <pc:sldMk cId="3657165748" sldId="275"/>
            <ac:picMk id="3" creationId="{1B1AF87D-DE55-6C40-5812-AF11B38C22D9}"/>
          </ac:picMkLst>
        </pc:picChg>
        <pc:picChg chg="del">
          <ac:chgData name="Gaelle Launay" userId="298a692b122d0089" providerId="LiveId" clId="{FDCB47C7-A397-40DE-824F-D57BE38E1339}" dt="2025-09-30T10:35:31.707" v="69" actId="478"/>
          <ac:picMkLst>
            <pc:docMk/>
            <pc:sldMk cId="3657165748" sldId="275"/>
            <ac:picMk id="24" creationId="{DAA7B462-5659-4FF9-84AE-C0AE03D0C279}"/>
          </ac:picMkLst>
        </pc:picChg>
      </pc:sldChg>
      <pc:sldChg chg="addSp delSp modSp mod">
        <pc:chgData name="Gaelle Launay" userId="298a692b122d0089" providerId="LiveId" clId="{FDCB47C7-A397-40DE-824F-D57BE38E1339}" dt="2025-09-30T10:35:41.609" v="72"/>
        <pc:sldMkLst>
          <pc:docMk/>
          <pc:sldMk cId="749824230" sldId="276"/>
        </pc:sldMkLst>
        <pc:picChg chg="add mod">
          <ac:chgData name="Gaelle Launay" userId="298a692b122d0089" providerId="LiveId" clId="{FDCB47C7-A397-40DE-824F-D57BE38E1339}" dt="2025-09-30T10:35:41.609" v="72"/>
          <ac:picMkLst>
            <pc:docMk/>
            <pc:sldMk cId="749824230" sldId="276"/>
            <ac:picMk id="2" creationId="{D38DDAEC-AEEA-51A4-4B49-143A0D4782F1}"/>
          </ac:picMkLst>
        </pc:picChg>
        <pc:picChg chg="del">
          <ac:chgData name="Gaelle Launay" userId="298a692b122d0089" providerId="LiveId" clId="{FDCB47C7-A397-40DE-824F-D57BE38E1339}" dt="2025-09-30T10:35:38.948" v="71" actId="478"/>
          <ac:picMkLst>
            <pc:docMk/>
            <pc:sldMk cId="749824230" sldId="276"/>
            <ac:picMk id="21" creationId="{1F4EC5B7-A56E-40A7-8D13-FC6B235A9FA1}"/>
          </ac:picMkLst>
        </pc:picChg>
      </pc:sldChg>
      <pc:sldChg chg="addSp delSp modSp mod">
        <pc:chgData name="Gaelle Launay" userId="298a692b122d0089" providerId="LiveId" clId="{FDCB47C7-A397-40DE-824F-D57BE38E1339}" dt="2025-09-30T10:35:49.184" v="74"/>
        <pc:sldMkLst>
          <pc:docMk/>
          <pc:sldMk cId="4199051835" sldId="277"/>
        </pc:sldMkLst>
        <pc:spChg chg="mod">
          <ac:chgData name="Gaelle Launay" userId="298a692b122d0089" providerId="LiveId" clId="{FDCB47C7-A397-40DE-824F-D57BE38E1339}" dt="2025-09-30T10:32:52.680" v="43" actId="207"/>
          <ac:spMkLst>
            <pc:docMk/>
            <pc:sldMk cId="4199051835" sldId="277"/>
            <ac:spMk id="14" creationId="{CEE3EE71-CF2F-4F9E-9543-0CBB1A3F831E}"/>
          </ac:spMkLst>
        </pc:spChg>
        <pc:picChg chg="add mod">
          <ac:chgData name="Gaelle Launay" userId="298a692b122d0089" providerId="LiveId" clId="{FDCB47C7-A397-40DE-824F-D57BE38E1339}" dt="2025-09-30T10:35:49.184" v="74"/>
          <ac:picMkLst>
            <pc:docMk/>
            <pc:sldMk cId="4199051835" sldId="277"/>
            <ac:picMk id="2" creationId="{944FB11F-FDDF-996E-590F-3A0218409613}"/>
          </ac:picMkLst>
        </pc:picChg>
        <pc:picChg chg="del">
          <ac:chgData name="Gaelle Launay" userId="298a692b122d0089" providerId="LiveId" clId="{FDCB47C7-A397-40DE-824F-D57BE38E1339}" dt="2025-09-30T10:35:46.720" v="73" actId="478"/>
          <ac:picMkLst>
            <pc:docMk/>
            <pc:sldMk cId="4199051835" sldId="277"/>
            <ac:picMk id="15" creationId="{54A3177B-9D1D-440E-8022-5F3A0C2E07D9}"/>
          </ac:picMkLst>
        </pc:picChg>
      </pc:sldChg>
      <pc:sldChg chg="addSp delSp modSp mod">
        <pc:chgData name="Gaelle Launay" userId="298a692b122d0089" providerId="LiveId" clId="{FDCB47C7-A397-40DE-824F-D57BE38E1339}" dt="2025-09-30T10:36:19.311" v="82"/>
        <pc:sldMkLst>
          <pc:docMk/>
          <pc:sldMk cId="3532363550" sldId="278"/>
        </pc:sldMkLst>
        <pc:picChg chg="del">
          <ac:chgData name="Gaelle Launay" userId="298a692b122d0089" providerId="LiveId" clId="{FDCB47C7-A397-40DE-824F-D57BE38E1339}" dt="2025-09-30T10:36:16.631" v="81" actId="478"/>
          <ac:picMkLst>
            <pc:docMk/>
            <pc:sldMk cId="3532363550" sldId="278"/>
            <ac:picMk id="9" creationId="{FDF16AD6-9527-459E-A366-22318ACEACD5}"/>
          </ac:picMkLst>
        </pc:picChg>
        <pc:picChg chg="add mod">
          <ac:chgData name="Gaelle Launay" userId="298a692b122d0089" providerId="LiveId" clId="{FDCB47C7-A397-40DE-824F-D57BE38E1339}" dt="2025-09-30T10:36:19.311" v="82"/>
          <ac:picMkLst>
            <pc:docMk/>
            <pc:sldMk cId="3532363550" sldId="278"/>
            <ac:picMk id="10" creationId="{1812A089-1454-C8B3-4FD5-99EF9C8D86A5}"/>
          </ac:picMkLst>
        </pc:picChg>
      </pc:sldChg>
      <pc:sldChg chg="addSp delSp modSp mod">
        <pc:chgData name="Gaelle Launay" userId="298a692b122d0089" providerId="LiveId" clId="{FDCB47C7-A397-40DE-824F-D57BE38E1339}" dt="2025-09-30T10:49:10.363" v="218" actId="20577"/>
        <pc:sldMkLst>
          <pc:docMk/>
          <pc:sldMk cId="1052315180" sldId="279"/>
        </pc:sldMkLst>
        <pc:spChg chg="mod">
          <ac:chgData name="Gaelle Launay" userId="298a692b122d0089" providerId="LiveId" clId="{FDCB47C7-A397-40DE-824F-D57BE38E1339}" dt="2025-09-30T10:49:10.363" v="218" actId="20577"/>
          <ac:spMkLst>
            <pc:docMk/>
            <pc:sldMk cId="1052315180" sldId="279"/>
            <ac:spMk id="10" creationId="{B787A968-29DE-49E0-8068-DA811378F7DF}"/>
          </ac:spMkLst>
        </pc:spChg>
        <pc:picChg chg="add mod">
          <ac:chgData name="Gaelle Launay" userId="298a692b122d0089" providerId="LiveId" clId="{FDCB47C7-A397-40DE-824F-D57BE38E1339}" dt="2025-09-30T10:36:43.773" v="86"/>
          <ac:picMkLst>
            <pc:docMk/>
            <pc:sldMk cId="1052315180" sldId="279"/>
            <ac:picMk id="3" creationId="{B87EA9A9-4FAD-B5BF-063D-6EA4390868B9}"/>
          </ac:picMkLst>
        </pc:picChg>
        <pc:picChg chg="del">
          <ac:chgData name="Gaelle Launay" userId="298a692b122d0089" providerId="LiveId" clId="{FDCB47C7-A397-40DE-824F-D57BE38E1339}" dt="2025-09-30T10:36:40.857" v="85" actId="478"/>
          <ac:picMkLst>
            <pc:docMk/>
            <pc:sldMk cId="1052315180" sldId="279"/>
            <ac:picMk id="12" creationId="{598103F6-285C-44EF-88B1-E63281DDB0AA}"/>
          </ac:picMkLst>
        </pc:picChg>
      </pc:sldChg>
      <pc:sldChg chg="addSp delSp modSp mod">
        <pc:chgData name="Gaelle Launay" userId="298a692b122d0089" providerId="LiveId" clId="{FDCB47C7-A397-40DE-824F-D57BE38E1339}" dt="2025-09-30T10:36:54.799" v="88"/>
        <pc:sldMkLst>
          <pc:docMk/>
          <pc:sldMk cId="2047652578" sldId="280"/>
        </pc:sldMkLst>
        <pc:picChg chg="add mod">
          <ac:chgData name="Gaelle Launay" userId="298a692b122d0089" providerId="LiveId" clId="{FDCB47C7-A397-40DE-824F-D57BE38E1339}" dt="2025-09-30T10:36:54.799" v="88"/>
          <ac:picMkLst>
            <pc:docMk/>
            <pc:sldMk cId="2047652578" sldId="280"/>
            <ac:picMk id="3" creationId="{C73AA12F-A867-FD33-1B6B-81196AF26766}"/>
          </ac:picMkLst>
        </pc:picChg>
        <pc:picChg chg="del">
          <ac:chgData name="Gaelle Launay" userId="298a692b122d0089" providerId="LiveId" clId="{FDCB47C7-A397-40DE-824F-D57BE38E1339}" dt="2025-09-30T10:36:52.191" v="87" actId="478"/>
          <ac:picMkLst>
            <pc:docMk/>
            <pc:sldMk cId="2047652578" sldId="280"/>
            <ac:picMk id="18" creationId="{0D104CE9-1748-4FD5-A290-EFDB4DBFB397}"/>
          </ac:picMkLst>
        </pc:picChg>
      </pc:sldChg>
      <pc:sldChg chg="addSp delSp modSp mod">
        <pc:chgData name="Gaelle Launay" userId="298a692b122d0089" providerId="LiveId" clId="{FDCB47C7-A397-40DE-824F-D57BE38E1339}" dt="2025-09-30T10:37:01.878" v="90"/>
        <pc:sldMkLst>
          <pc:docMk/>
          <pc:sldMk cId="606625452" sldId="281"/>
        </pc:sldMkLst>
        <pc:picChg chg="add mod">
          <ac:chgData name="Gaelle Launay" userId="298a692b122d0089" providerId="LiveId" clId="{FDCB47C7-A397-40DE-824F-D57BE38E1339}" dt="2025-09-30T10:37:01.878" v="90"/>
          <ac:picMkLst>
            <pc:docMk/>
            <pc:sldMk cId="606625452" sldId="281"/>
            <ac:picMk id="3" creationId="{6C7ADF55-C83F-665A-4BF5-10631B4BC52C}"/>
          </ac:picMkLst>
        </pc:picChg>
        <pc:picChg chg="del">
          <ac:chgData name="Gaelle Launay" userId="298a692b122d0089" providerId="LiveId" clId="{FDCB47C7-A397-40DE-824F-D57BE38E1339}" dt="2025-09-30T10:36:59.249" v="89" actId="478"/>
          <ac:picMkLst>
            <pc:docMk/>
            <pc:sldMk cId="606625452" sldId="281"/>
            <ac:picMk id="10" creationId="{0ABDDF23-FF87-4A98-A761-26ADFDBE8786}"/>
          </ac:picMkLst>
        </pc:picChg>
      </pc:sldChg>
      <pc:sldChg chg="addSp delSp modSp mod">
        <pc:chgData name="Gaelle Launay" userId="298a692b122d0089" providerId="LiveId" clId="{FDCB47C7-A397-40DE-824F-D57BE38E1339}" dt="2025-09-30T10:37:09.980" v="92"/>
        <pc:sldMkLst>
          <pc:docMk/>
          <pc:sldMk cId="3570931510" sldId="282"/>
        </pc:sldMkLst>
        <pc:picChg chg="add mod">
          <ac:chgData name="Gaelle Launay" userId="298a692b122d0089" providerId="LiveId" clId="{FDCB47C7-A397-40DE-824F-D57BE38E1339}" dt="2025-09-30T10:37:09.980" v="92"/>
          <ac:picMkLst>
            <pc:docMk/>
            <pc:sldMk cId="3570931510" sldId="282"/>
            <ac:picMk id="3" creationId="{F2DD455D-0492-0A34-8489-3CD2C0543BC0}"/>
          </ac:picMkLst>
        </pc:picChg>
        <pc:picChg chg="del">
          <ac:chgData name="Gaelle Launay" userId="298a692b122d0089" providerId="LiveId" clId="{FDCB47C7-A397-40DE-824F-D57BE38E1339}" dt="2025-09-30T10:37:07.276" v="91" actId="478"/>
          <ac:picMkLst>
            <pc:docMk/>
            <pc:sldMk cId="3570931510" sldId="282"/>
            <ac:picMk id="9" creationId="{4F093531-9797-4849-872E-AB3413FCCCF0}"/>
          </ac:picMkLst>
        </pc:picChg>
      </pc:sldChg>
      <pc:sldChg chg="addSp delSp modSp mod">
        <pc:chgData name="Gaelle Launay" userId="298a692b122d0089" providerId="LiveId" clId="{FDCB47C7-A397-40DE-824F-D57BE38E1339}" dt="2025-09-30T10:37:20.112" v="94" actId="478"/>
        <pc:sldMkLst>
          <pc:docMk/>
          <pc:sldMk cId="335064008" sldId="283"/>
        </pc:sldMkLst>
        <pc:picChg chg="add del mod">
          <ac:chgData name="Gaelle Launay" userId="298a692b122d0089" providerId="LiveId" clId="{FDCB47C7-A397-40DE-824F-D57BE38E1339}" dt="2025-09-30T10:37:20.112" v="94" actId="478"/>
          <ac:picMkLst>
            <pc:docMk/>
            <pc:sldMk cId="335064008" sldId="283"/>
            <ac:picMk id="2" creationId="{341C6F79-3E39-FC0D-671C-1B05646C3507}"/>
          </ac:picMkLst>
        </pc:picChg>
      </pc:sldChg>
      <pc:sldChg chg="addSp delSp modSp mod">
        <pc:chgData name="Gaelle Launay" userId="298a692b122d0089" providerId="LiveId" clId="{FDCB47C7-A397-40DE-824F-D57BE38E1339}" dt="2025-09-30T10:37:28.268" v="96"/>
        <pc:sldMkLst>
          <pc:docMk/>
          <pc:sldMk cId="86522348" sldId="284"/>
        </pc:sldMkLst>
        <pc:picChg chg="add mod">
          <ac:chgData name="Gaelle Launay" userId="298a692b122d0089" providerId="LiveId" clId="{FDCB47C7-A397-40DE-824F-D57BE38E1339}" dt="2025-09-30T10:37:28.268" v="96"/>
          <ac:picMkLst>
            <pc:docMk/>
            <pc:sldMk cId="86522348" sldId="284"/>
            <ac:picMk id="8" creationId="{2244AD2B-CE8D-9AB9-4F72-3605E09BA785}"/>
          </ac:picMkLst>
        </pc:picChg>
        <pc:picChg chg="del">
          <ac:chgData name="Gaelle Launay" userId="298a692b122d0089" providerId="LiveId" clId="{FDCB47C7-A397-40DE-824F-D57BE38E1339}" dt="2025-09-30T10:37:25.402" v="95" actId="478"/>
          <ac:picMkLst>
            <pc:docMk/>
            <pc:sldMk cId="86522348" sldId="284"/>
            <ac:picMk id="19" creationId="{8D7D51D1-D5DC-40CE-B99A-469780A8F879}"/>
          </ac:picMkLst>
        </pc:picChg>
      </pc:sldChg>
      <pc:sldChg chg="addSp delSp modSp mod">
        <pc:chgData name="Gaelle Launay" userId="298a692b122d0089" providerId="LiveId" clId="{FDCB47C7-A397-40DE-824F-D57BE38E1339}" dt="2025-09-30T10:37:35.616" v="98"/>
        <pc:sldMkLst>
          <pc:docMk/>
          <pc:sldMk cId="2812828274" sldId="285"/>
        </pc:sldMkLst>
        <pc:picChg chg="del">
          <ac:chgData name="Gaelle Launay" userId="298a692b122d0089" providerId="LiveId" clId="{FDCB47C7-A397-40DE-824F-D57BE38E1339}" dt="2025-09-30T10:37:32.683" v="97" actId="478"/>
          <ac:picMkLst>
            <pc:docMk/>
            <pc:sldMk cId="2812828274" sldId="285"/>
            <ac:picMk id="9" creationId="{FDF16AD6-9527-459E-A366-22318ACEACD5}"/>
          </ac:picMkLst>
        </pc:picChg>
        <pc:picChg chg="add mod">
          <ac:chgData name="Gaelle Launay" userId="298a692b122d0089" providerId="LiveId" clId="{FDCB47C7-A397-40DE-824F-D57BE38E1339}" dt="2025-09-30T10:37:35.616" v="98"/>
          <ac:picMkLst>
            <pc:docMk/>
            <pc:sldMk cId="2812828274" sldId="285"/>
            <ac:picMk id="10" creationId="{10714448-A84D-84F2-E6AB-6ACE94D027D3}"/>
          </ac:picMkLst>
        </pc:picChg>
      </pc:sldChg>
      <pc:sldChg chg="addSp delSp modSp mod">
        <pc:chgData name="Gaelle Launay" userId="298a692b122d0089" providerId="LiveId" clId="{FDCB47C7-A397-40DE-824F-D57BE38E1339}" dt="2025-09-30T10:37:50.261" v="102"/>
        <pc:sldMkLst>
          <pc:docMk/>
          <pc:sldMk cId="3259061490" sldId="286"/>
        </pc:sldMkLst>
        <pc:picChg chg="add mod">
          <ac:chgData name="Gaelle Launay" userId="298a692b122d0089" providerId="LiveId" clId="{FDCB47C7-A397-40DE-824F-D57BE38E1339}" dt="2025-09-30T10:37:50.261" v="102"/>
          <ac:picMkLst>
            <pc:docMk/>
            <pc:sldMk cId="3259061490" sldId="286"/>
            <ac:picMk id="2" creationId="{4418394A-E445-702C-8DBD-03DA51F9945B}"/>
          </ac:picMkLst>
        </pc:picChg>
        <pc:picChg chg="del">
          <ac:chgData name="Gaelle Launay" userId="298a692b122d0089" providerId="LiveId" clId="{FDCB47C7-A397-40DE-824F-D57BE38E1339}" dt="2025-09-30T10:37:47.726" v="101" actId="478"/>
          <ac:picMkLst>
            <pc:docMk/>
            <pc:sldMk cId="3259061490" sldId="286"/>
            <ac:picMk id="17" creationId="{49C1E8EF-89B4-4228-BC7B-056A27BCDBEE}"/>
          </ac:picMkLst>
        </pc:picChg>
      </pc:sldChg>
      <pc:sldChg chg="addSp delSp modSp mod">
        <pc:chgData name="Gaelle Launay" userId="298a692b122d0089" providerId="LiveId" clId="{FDCB47C7-A397-40DE-824F-D57BE38E1339}" dt="2025-09-30T10:38:11.225" v="105" actId="33524"/>
        <pc:sldMkLst>
          <pc:docMk/>
          <pc:sldMk cId="3831585494" sldId="287"/>
        </pc:sldMkLst>
        <pc:spChg chg="mod">
          <ac:chgData name="Gaelle Launay" userId="298a692b122d0089" providerId="LiveId" clId="{FDCB47C7-A397-40DE-824F-D57BE38E1339}" dt="2025-09-30T10:38:11.225" v="105" actId="33524"/>
          <ac:spMkLst>
            <pc:docMk/>
            <pc:sldMk cId="3831585494" sldId="287"/>
            <ac:spMk id="12" creationId="{EB6C1562-B177-4FEF-85C7-B307A902F64C}"/>
          </ac:spMkLst>
        </pc:spChg>
        <pc:picChg chg="add mod">
          <ac:chgData name="Gaelle Launay" userId="298a692b122d0089" providerId="LiveId" clId="{FDCB47C7-A397-40DE-824F-D57BE38E1339}" dt="2025-09-30T10:38:03.994" v="104"/>
          <ac:picMkLst>
            <pc:docMk/>
            <pc:sldMk cId="3831585494" sldId="287"/>
            <ac:picMk id="3" creationId="{82951F03-F28B-F855-1F8C-FF2E12D700D1}"/>
          </ac:picMkLst>
        </pc:picChg>
        <pc:picChg chg="del">
          <ac:chgData name="Gaelle Launay" userId="298a692b122d0089" providerId="LiveId" clId="{FDCB47C7-A397-40DE-824F-D57BE38E1339}" dt="2025-09-30T10:38:01.261" v="103" actId="478"/>
          <ac:picMkLst>
            <pc:docMk/>
            <pc:sldMk cId="3831585494" sldId="287"/>
            <ac:picMk id="15" creationId="{B4A3517C-C728-469E-8776-5DBE37F05A0C}"/>
          </ac:picMkLst>
        </pc:picChg>
      </pc:sldChg>
      <pc:sldChg chg="addSp delSp modSp mod">
        <pc:chgData name="Gaelle Launay" userId="298a692b122d0089" providerId="LiveId" clId="{FDCB47C7-A397-40DE-824F-D57BE38E1339}" dt="2025-09-30T10:38:18.210" v="107"/>
        <pc:sldMkLst>
          <pc:docMk/>
          <pc:sldMk cId="57901114" sldId="288"/>
        </pc:sldMkLst>
        <pc:picChg chg="add mod">
          <ac:chgData name="Gaelle Launay" userId="298a692b122d0089" providerId="LiveId" clId="{FDCB47C7-A397-40DE-824F-D57BE38E1339}" dt="2025-09-30T10:38:18.210" v="107"/>
          <ac:picMkLst>
            <pc:docMk/>
            <pc:sldMk cId="57901114" sldId="288"/>
            <ac:picMk id="7" creationId="{8816B579-11EB-D28B-FFFC-507EA94386B2}"/>
          </ac:picMkLst>
        </pc:picChg>
        <pc:picChg chg="del">
          <ac:chgData name="Gaelle Launay" userId="298a692b122d0089" providerId="LiveId" clId="{FDCB47C7-A397-40DE-824F-D57BE38E1339}" dt="2025-09-30T10:38:15.609" v="106" actId="478"/>
          <ac:picMkLst>
            <pc:docMk/>
            <pc:sldMk cId="57901114" sldId="288"/>
            <ac:picMk id="10" creationId="{2E533FDE-88F0-40CA-BF9B-0A9C92AA3972}"/>
          </ac:picMkLst>
        </pc:picChg>
      </pc:sldChg>
      <pc:sldChg chg="addSp delSp modSp mod">
        <pc:chgData name="Gaelle Launay" userId="298a692b122d0089" providerId="LiveId" clId="{FDCB47C7-A397-40DE-824F-D57BE38E1339}" dt="2025-09-30T10:38:25.993" v="109"/>
        <pc:sldMkLst>
          <pc:docMk/>
          <pc:sldMk cId="1547950448" sldId="289"/>
        </pc:sldMkLst>
        <pc:picChg chg="add mod">
          <ac:chgData name="Gaelle Launay" userId="298a692b122d0089" providerId="LiveId" clId="{FDCB47C7-A397-40DE-824F-D57BE38E1339}" dt="2025-09-30T10:38:25.993" v="109"/>
          <ac:picMkLst>
            <pc:docMk/>
            <pc:sldMk cId="1547950448" sldId="289"/>
            <ac:picMk id="3" creationId="{282D7D84-F77C-04CC-96CA-46F8749C1DFB}"/>
          </ac:picMkLst>
        </pc:picChg>
        <pc:picChg chg="del">
          <ac:chgData name="Gaelle Launay" userId="298a692b122d0089" providerId="LiveId" clId="{FDCB47C7-A397-40DE-824F-D57BE38E1339}" dt="2025-09-30T10:38:23.405" v="108" actId="478"/>
          <ac:picMkLst>
            <pc:docMk/>
            <pc:sldMk cId="1547950448" sldId="289"/>
            <ac:picMk id="18" creationId="{B6DC0A74-B564-4EFE-9992-D55CF656C8C2}"/>
          </ac:picMkLst>
        </pc:picChg>
      </pc:sldChg>
      <pc:sldChg chg="addSp delSp modSp mod">
        <pc:chgData name="Gaelle Launay" userId="298a692b122d0089" providerId="LiveId" clId="{FDCB47C7-A397-40DE-824F-D57BE38E1339}" dt="2025-09-30T10:53:41.964" v="233" actId="6549"/>
        <pc:sldMkLst>
          <pc:docMk/>
          <pc:sldMk cId="3764954195" sldId="290"/>
        </pc:sldMkLst>
        <pc:spChg chg="mod">
          <ac:chgData name="Gaelle Launay" userId="298a692b122d0089" providerId="LiveId" clId="{FDCB47C7-A397-40DE-824F-D57BE38E1339}" dt="2025-09-30T10:53:41.964" v="233" actId="6549"/>
          <ac:spMkLst>
            <pc:docMk/>
            <pc:sldMk cId="3764954195" sldId="290"/>
            <ac:spMk id="2" creationId="{4394A1A8-CF34-4097-882B-80BA7DF9A42E}"/>
          </ac:spMkLst>
        </pc:spChg>
        <pc:picChg chg="add mod">
          <ac:chgData name="Gaelle Launay" userId="298a692b122d0089" providerId="LiveId" clId="{FDCB47C7-A397-40DE-824F-D57BE38E1339}" dt="2025-09-30T10:38:33.730" v="111"/>
          <ac:picMkLst>
            <pc:docMk/>
            <pc:sldMk cId="3764954195" sldId="290"/>
            <ac:picMk id="3" creationId="{5ED2D30C-5469-76B3-94DA-E7030C47E9E6}"/>
          </ac:picMkLst>
        </pc:picChg>
        <pc:picChg chg="del">
          <ac:chgData name="Gaelle Launay" userId="298a692b122d0089" providerId="LiveId" clId="{FDCB47C7-A397-40DE-824F-D57BE38E1339}" dt="2025-09-30T10:38:30.574" v="110" actId="478"/>
          <ac:picMkLst>
            <pc:docMk/>
            <pc:sldMk cId="3764954195" sldId="290"/>
            <ac:picMk id="19" creationId="{75FBC4A2-50B6-43F2-9B59-C52F1DCADD5D}"/>
          </ac:picMkLst>
        </pc:picChg>
      </pc:sldChg>
      <pc:sldChg chg="addSp delSp modSp mod">
        <pc:chgData name="Gaelle Launay" userId="298a692b122d0089" providerId="LiveId" clId="{FDCB47C7-A397-40DE-824F-D57BE38E1339}" dt="2025-09-30T10:38:39.765" v="113"/>
        <pc:sldMkLst>
          <pc:docMk/>
          <pc:sldMk cId="2066298679" sldId="291"/>
        </pc:sldMkLst>
        <pc:picChg chg="add mod">
          <ac:chgData name="Gaelle Launay" userId="298a692b122d0089" providerId="LiveId" clId="{FDCB47C7-A397-40DE-824F-D57BE38E1339}" dt="2025-09-30T10:38:39.765" v="113"/>
          <ac:picMkLst>
            <pc:docMk/>
            <pc:sldMk cId="2066298679" sldId="291"/>
            <ac:picMk id="2" creationId="{D8830972-0D9A-0055-7F3C-66F4D335C630}"/>
          </ac:picMkLst>
        </pc:picChg>
        <pc:picChg chg="del">
          <ac:chgData name="Gaelle Launay" userId="298a692b122d0089" providerId="LiveId" clId="{FDCB47C7-A397-40DE-824F-D57BE38E1339}" dt="2025-09-30T10:38:37.554" v="112" actId="478"/>
          <ac:picMkLst>
            <pc:docMk/>
            <pc:sldMk cId="2066298679" sldId="291"/>
            <ac:picMk id="18" creationId="{B330FFF3-A129-40D3-B44B-4EA1219E65B3}"/>
          </ac:picMkLst>
        </pc:picChg>
      </pc:sldChg>
      <pc:sldChg chg="addSp delSp modSp mod">
        <pc:chgData name="Gaelle Launay" userId="298a692b122d0089" providerId="LiveId" clId="{FDCB47C7-A397-40DE-824F-D57BE38E1339}" dt="2025-09-30T10:38:46.050" v="115"/>
        <pc:sldMkLst>
          <pc:docMk/>
          <pc:sldMk cId="1139933772" sldId="292"/>
        </pc:sldMkLst>
        <pc:picChg chg="add mod">
          <ac:chgData name="Gaelle Launay" userId="298a692b122d0089" providerId="LiveId" clId="{FDCB47C7-A397-40DE-824F-D57BE38E1339}" dt="2025-09-30T10:38:46.050" v="115"/>
          <ac:picMkLst>
            <pc:docMk/>
            <pc:sldMk cId="1139933772" sldId="292"/>
            <ac:picMk id="2" creationId="{4F0DCF97-59B4-670A-7370-DACAFF713276}"/>
          </ac:picMkLst>
        </pc:picChg>
        <pc:picChg chg="del">
          <ac:chgData name="Gaelle Launay" userId="298a692b122d0089" providerId="LiveId" clId="{FDCB47C7-A397-40DE-824F-D57BE38E1339}" dt="2025-09-30T10:38:43.870" v="114" actId="478"/>
          <ac:picMkLst>
            <pc:docMk/>
            <pc:sldMk cId="1139933772" sldId="292"/>
            <ac:picMk id="18" creationId="{1A996634-C805-4448-AB28-E5C176778BE7}"/>
          </ac:picMkLst>
        </pc:picChg>
      </pc:sldChg>
      <pc:sldChg chg="addSp delSp modSp mod">
        <pc:chgData name="Gaelle Launay" userId="298a692b122d0089" providerId="LiveId" clId="{FDCB47C7-A397-40DE-824F-D57BE38E1339}" dt="2025-09-30T10:38:54.763" v="117"/>
        <pc:sldMkLst>
          <pc:docMk/>
          <pc:sldMk cId="2243670497" sldId="293"/>
        </pc:sldMkLst>
        <pc:picChg chg="add mod">
          <ac:chgData name="Gaelle Launay" userId="298a692b122d0089" providerId="LiveId" clId="{FDCB47C7-A397-40DE-824F-D57BE38E1339}" dt="2025-09-30T10:38:54.763" v="117"/>
          <ac:picMkLst>
            <pc:docMk/>
            <pc:sldMk cId="2243670497" sldId="293"/>
            <ac:picMk id="2" creationId="{76AFF08F-BF2C-AB1E-46C1-5DAA42872F08}"/>
          </ac:picMkLst>
        </pc:picChg>
        <pc:picChg chg="del">
          <ac:chgData name="Gaelle Launay" userId="298a692b122d0089" providerId="LiveId" clId="{FDCB47C7-A397-40DE-824F-D57BE38E1339}" dt="2025-09-30T10:38:50.089" v="116" actId="478"/>
          <ac:picMkLst>
            <pc:docMk/>
            <pc:sldMk cId="2243670497" sldId="293"/>
            <ac:picMk id="6" creationId="{B7F0DF0F-0D28-44B1-8ADE-849F5A0ADC77}"/>
          </ac:picMkLst>
        </pc:picChg>
      </pc:sldChg>
      <pc:sldChg chg="addSp delSp modSp mod">
        <pc:chgData name="Gaelle Launay" userId="298a692b122d0089" providerId="LiveId" clId="{FDCB47C7-A397-40DE-824F-D57BE38E1339}" dt="2025-09-30T10:39:11.832" v="120"/>
        <pc:sldMkLst>
          <pc:docMk/>
          <pc:sldMk cId="82389563" sldId="295"/>
        </pc:sldMkLst>
        <pc:spChg chg="mod">
          <ac:chgData name="Gaelle Launay" userId="298a692b122d0089" providerId="LiveId" clId="{FDCB47C7-A397-40DE-824F-D57BE38E1339}" dt="2025-09-30T10:39:08.188" v="119" actId="33524"/>
          <ac:spMkLst>
            <pc:docMk/>
            <pc:sldMk cId="82389563" sldId="295"/>
            <ac:spMk id="2" creationId="{9EF3C0D6-CEC6-4F54-8A8C-EE58C8F75EFE}"/>
          </ac:spMkLst>
        </pc:spChg>
        <pc:picChg chg="add mod">
          <ac:chgData name="Gaelle Launay" userId="298a692b122d0089" providerId="LiveId" clId="{FDCB47C7-A397-40DE-824F-D57BE38E1339}" dt="2025-09-30T10:39:11.832" v="120"/>
          <ac:picMkLst>
            <pc:docMk/>
            <pc:sldMk cId="82389563" sldId="295"/>
            <ac:picMk id="3" creationId="{A58AF85B-459B-CE4F-F32A-6952F4461C86}"/>
          </ac:picMkLst>
        </pc:picChg>
        <pc:picChg chg="del">
          <ac:chgData name="Gaelle Launay" userId="298a692b122d0089" providerId="LiveId" clId="{FDCB47C7-A397-40DE-824F-D57BE38E1339}" dt="2025-09-30T10:39:00.468" v="118" actId="478"/>
          <ac:picMkLst>
            <pc:docMk/>
            <pc:sldMk cId="82389563" sldId="295"/>
            <ac:picMk id="5" creationId="{B9B2814C-E1AB-4C51-B995-0E87EA3A9747}"/>
          </ac:picMkLst>
        </pc:picChg>
      </pc:sldChg>
      <pc:sldChg chg="addSp delSp modSp mod">
        <pc:chgData name="Gaelle Launay" userId="298a692b122d0089" providerId="LiveId" clId="{FDCB47C7-A397-40DE-824F-D57BE38E1339}" dt="2025-09-30T10:39:25.902" v="124"/>
        <pc:sldMkLst>
          <pc:docMk/>
          <pc:sldMk cId="2051937867" sldId="296"/>
        </pc:sldMkLst>
        <pc:picChg chg="add mod">
          <ac:chgData name="Gaelle Launay" userId="298a692b122d0089" providerId="LiveId" clId="{FDCB47C7-A397-40DE-824F-D57BE38E1339}" dt="2025-09-30T10:39:25.902" v="124"/>
          <ac:picMkLst>
            <pc:docMk/>
            <pc:sldMk cId="2051937867" sldId="296"/>
            <ac:picMk id="3" creationId="{22FEB007-D9EC-0C99-698E-4CD8BF061FE7}"/>
          </ac:picMkLst>
        </pc:picChg>
        <pc:picChg chg="del">
          <ac:chgData name="Gaelle Launay" userId="298a692b122d0089" providerId="LiveId" clId="{FDCB47C7-A397-40DE-824F-D57BE38E1339}" dt="2025-09-30T10:39:23.503" v="123" actId="478"/>
          <ac:picMkLst>
            <pc:docMk/>
            <pc:sldMk cId="2051937867" sldId="296"/>
            <ac:picMk id="10" creationId="{4CD6DB56-3550-4824-8DE4-32097BE2EAB3}"/>
          </ac:picMkLst>
        </pc:picChg>
      </pc:sldChg>
      <pc:sldChg chg="addSp delSp modSp mod">
        <pc:chgData name="Gaelle Launay" userId="298a692b122d0089" providerId="LiveId" clId="{FDCB47C7-A397-40DE-824F-D57BE38E1339}" dt="2025-09-30T10:39:36.151" v="126"/>
        <pc:sldMkLst>
          <pc:docMk/>
          <pc:sldMk cId="794691958" sldId="297"/>
        </pc:sldMkLst>
        <pc:picChg chg="add mod">
          <ac:chgData name="Gaelle Launay" userId="298a692b122d0089" providerId="LiveId" clId="{FDCB47C7-A397-40DE-824F-D57BE38E1339}" dt="2025-09-30T10:39:36.151" v="126"/>
          <ac:picMkLst>
            <pc:docMk/>
            <pc:sldMk cId="794691958" sldId="297"/>
            <ac:picMk id="3" creationId="{CD340FCD-FCA1-6838-5BE4-88370EFAB900}"/>
          </ac:picMkLst>
        </pc:picChg>
        <pc:picChg chg="del">
          <ac:chgData name="Gaelle Launay" userId="298a692b122d0089" providerId="LiveId" clId="{FDCB47C7-A397-40DE-824F-D57BE38E1339}" dt="2025-09-30T10:39:33.034" v="125" actId="478"/>
          <ac:picMkLst>
            <pc:docMk/>
            <pc:sldMk cId="794691958" sldId="297"/>
            <ac:picMk id="10" creationId="{567DA9A2-093A-4E41-8BA7-208EE5336022}"/>
          </ac:picMkLst>
        </pc:picChg>
      </pc:sldChg>
      <pc:sldChg chg="addSp delSp modSp mod">
        <pc:chgData name="Gaelle Launay" userId="298a692b122d0089" providerId="LiveId" clId="{FDCB47C7-A397-40DE-824F-D57BE38E1339}" dt="2025-09-30T10:55:35.632" v="235" actId="113"/>
        <pc:sldMkLst>
          <pc:docMk/>
          <pc:sldMk cId="3531766891" sldId="298"/>
        </pc:sldMkLst>
        <pc:spChg chg="mod">
          <ac:chgData name="Gaelle Launay" userId="298a692b122d0089" providerId="LiveId" clId="{FDCB47C7-A397-40DE-824F-D57BE38E1339}" dt="2025-09-30T10:55:35.632" v="235" actId="113"/>
          <ac:spMkLst>
            <pc:docMk/>
            <pc:sldMk cId="3531766891" sldId="298"/>
            <ac:spMk id="3" creationId="{70B07541-1186-4FFC-AF4B-BCE8C25986FE}"/>
          </ac:spMkLst>
        </pc:spChg>
        <pc:picChg chg="add mod">
          <ac:chgData name="Gaelle Launay" userId="298a692b122d0089" providerId="LiveId" clId="{FDCB47C7-A397-40DE-824F-D57BE38E1339}" dt="2025-09-30T10:39:41.766" v="128"/>
          <ac:picMkLst>
            <pc:docMk/>
            <pc:sldMk cId="3531766891" sldId="298"/>
            <ac:picMk id="2" creationId="{01F52013-4CA4-0CEE-901D-46DD7066207F}"/>
          </ac:picMkLst>
        </pc:picChg>
        <pc:picChg chg="del">
          <ac:chgData name="Gaelle Launay" userId="298a692b122d0089" providerId="LiveId" clId="{FDCB47C7-A397-40DE-824F-D57BE38E1339}" dt="2025-09-30T10:39:39.267" v="127" actId="478"/>
          <ac:picMkLst>
            <pc:docMk/>
            <pc:sldMk cId="3531766891" sldId="298"/>
            <ac:picMk id="6" creationId="{32ADC590-5D5B-481B-B850-BAD9904CB7DF}"/>
          </ac:picMkLst>
        </pc:picChg>
      </pc:sldChg>
      <pc:sldChg chg="addSp delSp modSp mod">
        <pc:chgData name="Gaelle Launay" userId="298a692b122d0089" providerId="LiveId" clId="{FDCB47C7-A397-40DE-824F-D57BE38E1339}" dt="2025-09-30T10:39:49.260" v="130"/>
        <pc:sldMkLst>
          <pc:docMk/>
          <pc:sldMk cId="2137827534" sldId="299"/>
        </pc:sldMkLst>
        <pc:picChg chg="add mod">
          <ac:chgData name="Gaelle Launay" userId="298a692b122d0089" providerId="LiveId" clId="{FDCB47C7-A397-40DE-824F-D57BE38E1339}" dt="2025-09-30T10:39:49.260" v="130"/>
          <ac:picMkLst>
            <pc:docMk/>
            <pc:sldMk cId="2137827534" sldId="299"/>
            <ac:picMk id="2" creationId="{BCCF8DAA-3771-613C-7138-262D39BBCC58}"/>
          </ac:picMkLst>
        </pc:picChg>
        <pc:picChg chg="del">
          <ac:chgData name="Gaelle Launay" userId="298a692b122d0089" providerId="LiveId" clId="{FDCB47C7-A397-40DE-824F-D57BE38E1339}" dt="2025-09-30T10:39:46.489" v="129" actId="478"/>
          <ac:picMkLst>
            <pc:docMk/>
            <pc:sldMk cId="2137827534" sldId="299"/>
            <ac:picMk id="7" creationId="{086875C7-67C8-4278-9713-C45F47C0AD35}"/>
          </ac:picMkLst>
        </pc:picChg>
      </pc:sldChg>
      <pc:sldChg chg="addSp delSp modSp mod">
        <pc:chgData name="Gaelle Launay" userId="298a692b122d0089" providerId="LiveId" clId="{FDCB47C7-A397-40DE-824F-D57BE38E1339}" dt="2025-09-30T10:58:04.698" v="236" actId="6549"/>
        <pc:sldMkLst>
          <pc:docMk/>
          <pc:sldMk cId="2198265086" sldId="300"/>
        </pc:sldMkLst>
        <pc:spChg chg="mod">
          <ac:chgData name="Gaelle Launay" userId="298a692b122d0089" providerId="LiveId" clId="{FDCB47C7-A397-40DE-824F-D57BE38E1339}" dt="2025-09-30T10:58:04.698" v="236" actId="6549"/>
          <ac:spMkLst>
            <pc:docMk/>
            <pc:sldMk cId="2198265086" sldId="300"/>
            <ac:spMk id="6" creationId="{BB9BEC1E-1038-488B-829F-1FDED3C38EFA}"/>
          </ac:spMkLst>
        </pc:spChg>
        <pc:picChg chg="add mod">
          <ac:chgData name="Gaelle Launay" userId="298a692b122d0089" providerId="LiveId" clId="{FDCB47C7-A397-40DE-824F-D57BE38E1339}" dt="2025-09-30T10:39:58.329" v="132"/>
          <ac:picMkLst>
            <pc:docMk/>
            <pc:sldMk cId="2198265086" sldId="300"/>
            <ac:picMk id="2" creationId="{7A381176-228F-9E5C-E2AD-B03BF5C262F7}"/>
          </ac:picMkLst>
        </pc:picChg>
        <pc:picChg chg="del">
          <ac:chgData name="Gaelle Launay" userId="298a692b122d0089" providerId="LiveId" clId="{FDCB47C7-A397-40DE-824F-D57BE38E1339}" dt="2025-09-30T10:39:53.525" v="131" actId="478"/>
          <ac:picMkLst>
            <pc:docMk/>
            <pc:sldMk cId="2198265086" sldId="300"/>
            <ac:picMk id="5" creationId="{072B498B-0CD2-4A60-AA56-617D586F7051}"/>
          </ac:picMkLst>
        </pc:picChg>
      </pc:sldChg>
      <pc:sldChg chg="addSp delSp modSp mod">
        <pc:chgData name="Gaelle Launay" userId="298a692b122d0089" providerId="LiveId" clId="{FDCB47C7-A397-40DE-824F-D57BE38E1339}" dt="2025-09-30T10:40:05.580" v="134"/>
        <pc:sldMkLst>
          <pc:docMk/>
          <pc:sldMk cId="1408217083" sldId="301"/>
        </pc:sldMkLst>
        <pc:picChg chg="add mod">
          <ac:chgData name="Gaelle Launay" userId="298a692b122d0089" providerId="LiveId" clId="{FDCB47C7-A397-40DE-824F-D57BE38E1339}" dt="2025-09-30T10:40:05.580" v="134"/>
          <ac:picMkLst>
            <pc:docMk/>
            <pc:sldMk cId="1408217083" sldId="301"/>
            <ac:picMk id="3" creationId="{33EB24D5-B361-93CD-8773-10629B14938D}"/>
          </ac:picMkLst>
        </pc:picChg>
        <pc:picChg chg="del">
          <ac:chgData name="Gaelle Launay" userId="298a692b122d0089" providerId="LiveId" clId="{FDCB47C7-A397-40DE-824F-D57BE38E1339}" dt="2025-09-30T10:40:01.994" v="133" actId="478"/>
          <ac:picMkLst>
            <pc:docMk/>
            <pc:sldMk cId="1408217083" sldId="301"/>
            <ac:picMk id="10" creationId="{E6FA754B-BF0D-41C3-A158-48F4E23425AB}"/>
          </ac:picMkLst>
        </pc:picChg>
      </pc:sldChg>
      <pc:sldChg chg="addSp delSp modSp mod">
        <pc:chgData name="Gaelle Launay" userId="298a692b122d0089" providerId="LiveId" clId="{FDCB47C7-A397-40DE-824F-D57BE38E1339}" dt="2025-09-30T10:40:16.223" v="136"/>
        <pc:sldMkLst>
          <pc:docMk/>
          <pc:sldMk cId="949673724" sldId="302"/>
        </pc:sldMkLst>
        <pc:picChg chg="add mod">
          <ac:chgData name="Gaelle Launay" userId="298a692b122d0089" providerId="LiveId" clId="{FDCB47C7-A397-40DE-824F-D57BE38E1339}" dt="2025-09-30T10:40:16.223" v="136"/>
          <ac:picMkLst>
            <pc:docMk/>
            <pc:sldMk cId="949673724" sldId="302"/>
            <ac:picMk id="3" creationId="{C24EC5B4-CE32-403E-7BC2-8C7ACABE5412}"/>
          </ac:picMkLst>
        </pc:picChg>
        <pc:picChg chg="del">
          <ac:chgData name="Gaelle Launay" userId="298a692b122d0089" providerId="LiveId" clId="{FDCB47C7-A397-40DE-824F-D57BE38E1339}" dt="2025-09-30T10:40:12.519" v="135" actId="478"/>
          <ac:picMkLst>
            <pc:docMk/>
            <pc:sldMk cId="949673724" sldId="302"/>
            <ac:picMk id="6" creationId="{67A1218F-C11A-451C-8608-5796FB033D0D}"/>
          </ac:picMkLst>
        </pc:picChg>
      </pc:sldChg>
      <pc:sldChg chg="addSp delSp modSp mod">
        <pc:chgData name="Gaelle Launay" userId="298a692b122d0089" providerId="LiveId" clId="{FDCB47C7-A397-40DE-824F-D57BE38E1339}" dt="2025-09-30T10:40:22.795" v="138"/>
        <pc:sldMkLst>
          <pc:docMk/>
          <pc:sldMk cId="2552863680" sldId="303"/>
        </pc:sldMkLst>
        <pc:picChg chg="add mod">
          <ac:chgData name="Gaelle Launay" userId="298a692b122d0089" providerId="LiveId" clId="{FDCB47C7-A397-40DE-824F-D57BE38E1339}" dt="2025-09-30T10:40:22.795" v="138"/>
          <ac:picMkLst>
            <pc:docMk/>
            <pc:sldMk cId="2552863680" sldId="303"/>
            <ac:picMk id="2" creationId="{204AE6E7-74F4-22B4-27A6-EC23CD2A0016}"/>
          </ac:picMkLst>
        </pc:picChg>
        <pc:picChg chg="del">
          <ac:chgData name="Gaelle Launay" userId="298a692b122d0089" providerId="LiveId" clId="{FDCB47C7-A397-40DE-824F-D57BE38E1339}" dt="2025-09-30T10:40:19.594" v="137" actId="478"/>
          <ac:picMkLst>
            <pc:docMk/>
            <pc:sldMk cId="2552863680" sldId="303"/>
            <ac:picMk id="6" creationId="{9CEDC194-BD48-4BB5-BE4F-328A67B41335}"/>
          </ac:picMkLst>
        </pc:picChg>
      </pc:sldChg>
      <pc:sldChg chg="addSp delSp modSp mod">
        <pc:chgData name="Gaelle Launay" userId="298a692b122d0089" providerId="LiveId" clId="{FDCB47C7-A397-40DE-824F-D57BE38E1339}" dt="2025-09-30T10:40:32.903" v="140"/>
        <pc:sldMkLst>
          <pc:docMk/>
          <pc:sldMk cId="1350035208" sldId="304"/>
        </pc:sldMkLst>
        <pc:picChg chg="add mod">
          <ac:chgData name="Gaelle Launay" userId="298a692b122d0089" providerId="LiveId" clId="{FDCB47C7-A397-40DE-824F-D57BE38E1339}" dt="2025-09-30T10:40:32.903" v="140"/>
          <ac:picMkLst>
            <pc:docMk/>
            <pc:sldMk cId="1350035208" sldId="304"/>
            <ac:picMk id="3" creationId="{6D8F5C71-CE5E-C14A-D68D-2BB53B01DA97}"/>
          </ac:picMkLst>
        </pc:picChg>
        <pc:picChg chg="del">
          <ac:chgData name="Gaelle Launay" userId="298a692b122d0089" providerId="LiveId" clId="{FDCB47C7-A397-40DE-824F-D57BE38E1339}" dt="2025-09-30T10:40:27.603" v="139" actId="478"/>
          <ac:picMkLst>
            <pc:docMk/>
            <pc:sldMk cId="1350035208" sldId="304"/>
            <ac:picMk id="11" creationId="{5EE5A085-DEC4-402C-9A74-35DE142A5F96}"/>
          </ac:picMkLst>
        </pc:picChg>
      </pc:sldChg>
      <pc:sldChg chg="addSp delSp modSp mod">
        <pc:chgData name="Gaelle Launay" userId="298a692b122d0089" providerId="LiveId" clId="{FDCB47C7-A397-40DE-824F-D57BE38E1339}" dt="2025-09-30T10:40:44.327" v="142"/>
        <pc:sldMkLst>
          <pc:docMk/>
          <pc:sldMk cId="1094913598" sldId="305"/>
        </pc:sldMkLst>
        <pc:picChg chg="add mod">
          <ac:chgData name="Gaelle Launay" userId="298a692b122d0089" providerId="LiveId" clId="{FDCB47C7-A397-40DE-824F-D57BE38E1339}" dt="2025-09-30T10:40:44.327" v="142"/>
          <ac:picMkLst>
            <pc:docMk/>
            <pc:sldMk cId="1094913598" sldId="305"/>
            <ac:picMk id="2" creationId="{DCBDA009-7B7A-277D-E1D0-8F85614FCEB6}"/>
          </ac:picMkLst>
        </pc:picChg>
        <pc:picChg chg="del">
          <ac:chgData name="Gaelle Launay" userId="298a692b122d0089" providerId="LiveId" clId="{FDCB47C7-A397-40DE-824F-D57BE38E1339}" dt="2025-09-30T10:40:39.059" v="141" actId="478"/>
          <ac:picMkLst>
            <pc:docMk/>
            <pc:sldMk cId="1094913598" sldId="305"/>
            <ac:picMk id="8" creationId="{3153ACCA-70F2-46DD-9B1C-6544253BE98D}"/>
          </ac:picMkLst>
        </pc:picChg>
      </pc:sldChg>
      <pc:sldChg chg="addSp delSp modSp mod">
        <pc:chgData name="Gaelle Launay" userId="298a692b122d0089" providerId="LiveId" clId="{FDCB47C7-A397-40DE-824F-D57BE38E1339}" dt="2025-09-30T10:40:51.826" v="144"/>
        <pc:sldMkLst>
          <pc:docMk/>
          <pc:sldMk cId="2766954361" sldId="306"/>
        </pc:sldMkLst>
        <pc:picChg chg="add mod">
          <ac:chgData name="Gaelle Launay" userId="298a692b122d0089" providerId="LiveId" clId="{FDCB47C7-A397-40DE-824F-D57BE38E1339}" dt="2025-09-30T10:40:51.826" v="144"/>
          <ac:picMkLst>
            <pc:docMk/>
            <pc:sldMk cId="2766954361" sldId="306"/>
            <ac:picMk id="3" creationId="{58976AC7-0BD6-C65D-DE55-092CE614B278}"/>
          </ac:picMkLst>
        </pc:picChg>
        <pc:picChg chg="del">
          <ac:chgData name="Gaelle Launay" userId="298a692b122d0089" providerId="LiveId" clId="{FDCB47C7-A397-40DE-824F-D57BE38E1339}" dt="2025-09-30T10:40:49.354" v="143" actId="478"/>
          <ac:picMkLst>
            <pc:docMk/>
            <pc:sldMk cId="2766954361" sldId="306"/>
            <ac:picMk id="9" creationId="{15C90449-BBA1-4EA7-B2D2-1FF171008CBD}"/>
          </ac:picMkLst>
        </pc:picChg>
      </pc:sldChg>
      <pc:sldChg chg="addSp delSp modSp mod">
        <pc:chgData name="Gaelle Launay" userId="298a692b122d0089" providerId="LiveId" clId="{FDCB47C7-A397-40DE-824F-D57BE38E1339}" dt="2025-09-30T10:47:24.200" v="194" actId="20577"/>
        <pc:sldMkLst>
          <pc:docMk/>
          <pc:sldMk cId="4171732365" sldId="307"/>
        </pc:sldMkLst>
        <pc:spChg chg="mod">
          <ac:chgData name="Gaelle Launay" userId="298a692b122d0089" providerId="LiveId" clId="{FDCB47C7-A397-40DE-824F-D57BE38E1339}" dt="2025-09-30T10:47:24.200" v="194" actId="20577"/>
          <ac:spMkLst>
            <pc:docMk/>
            <pc:sldMk cId="4171732365" sldId="307"/>
            <ac:spMk id="3" creationId="{64241EC4-02C4-432D-9E86-4C5278D0A4D1}"/>
          </ac:spMkLst>
        </pc:spChg>
        <pc:picChg chg="add mod">
          <ac:chgData name="Gaelle Launay" userId="298a692b122d0089" providerId="LiveId" clId="{FDCB47C7-A397-40DE-824F-D57BE38E1339}" dt="2025-09-30T10:36:28.617" v="84"/>
          <ac:picMkLst>
            <pc:docMk/>
            <pc:sldMk cId="4171732365" sldId="307"/>
            <ac:picMk id="2" creationId="{2313D745-3D67-8ACD-7768-6513D3780E95}"/>
          </ac:picMkLst>
        </pc:picChg>
        <pc:picChg chg="del">
          <ac:chgData name="Gaelle Launay" userId="298a692b122d0089" providerId="LiveId" clId="{FDCB47C7-A397-40DE-824F-D57BE38E1339}" dt="2025-09-30T10:36:25.867" v="83" actId="478"/>
          <ac:picMkLst>
            <pc:docMk/>
            <pc:sldMk cId="4171732365" sldId="307"/>
            <ac:picMk id="5" creationId="{1E8DF2FF-B8CA-4AA1-8564-35B0BF67D9A4}"/>
          </ac:picMkLst>
        </pc:picChg>
      </pc:sldChg>
      <pc:sldChg chg="addSp delSp modSp mod">
        <pc:chgData name="Gaelle Launay" userId="298a692b122d0089" providerId="LiveId" clId="{FDCB47C7-A397-40DE-824F-D57BE38E1339}" dt="2025-09-30T10:50:48.025" v="232" actId="20577"/>
        <pc:sldMkLst>
          <pc:docMk/>
          <pc:sldMk cId="3904192221" sldId="308"/>
        </pc:sldMkLst>
        <pc:spChg chg="mod">
          <ac:chgData name="Gaelle Launay" userId="298a692b122d0089" providerId="LiveId" clId="{FDCB47C7-A397-40DE-824F-D57BE38E1339}" dt="2025-09-30T10:50:48.025" v="232" actId="20577"/>
          <ac:spMkLst>
            <pc:docMk/>
            <pc:sldMk cId="3904192221" sldId="308"/>
            <ac:spMk id="3" creationId="{64241EC4-02C4-432D-9E86-4C5278D0A4D1}"/>
          </ac:spMkLst>
        </pc:spChg>
        <pc:picChg chg="add mod">
          <ac:chgData name="Gaelle Launay" userId="298a692b122d0089" providerId="LiveId" clId="{FDCB47C7-A397-40DE-824F-D57BE38E1339}" dt="2025-09-30T10:37:41.770" v="100"/>
          <ac:picMkLst>
            <pc:docMk/>
            <pc:sldMk cId="3904192221" sldId="308"/>
            <ac:picMk id="2" creationId="{0055498D-FE06-9E25-465E-8D96F2EEACB7}"/>
          </ac:picMkLst>
        </pc:picChg>
        <pc:picChg chg="del">
          <ac:chgData name="Gaelle Launay" userId="298a692b122d0089" providerId="LiveId" clId="{FDCB47C7-A397-40DE-824F-D57BE38E1339}" dt="2025-09-30T10:37:39.383" v="99" actId="478"/>
          <ac:picMkLst>
            <pc:docMk/>
            <pc:sldMk cId="3904192221" sldId="308"/>
            <ac:picMk id="5" creationId="{1E8DF2FF-B8CA-4AA1-8564-35B0BF67D9A4}"/>
          </ac:picMkLst>
        </pc:picChg>
      </pc:sldChg>
      <pc:sldChg chg="addSp delSp modSp mod">
        <pc:chgData name="Gaelle Launay" userId="298a692b122d0089" providerId="LiveId" clId="{FDCB47C7-A397-40DE-824F-D57BE38E1339}" dt="2025-09-30T10:40:59.912" v="146"/>
        <pc:sldMkLst>
          <pc:docMk/>
          <pc:sldMk cId="285900931" sldId="309"/>
        </pc:sldMkLst>
        <pc:picChg chg="del">
          <ac:chgData name="Gaelle Launay" userId="298a692b122d0089" providerId="LiveId" clId="{FDCB47C7-A397-40DE-824F-D57BE38E1339}" dt="2025-09-30T10:40:57.424" v="145" actId="478"/>
          <ac:picMkLst>
            <pc:docMk/>
            <pc:sldMk cId="285900931" sldId="309"/>
            <ac:picMk id="9" creationId="{FDF16AD6-9527-459E-A366-22318ACEACD5}"/>
          </ac:picMkLst>
        </pc:picChg>
        <pc:picChg chg="add mod">
          <ac:chgData name="Gaelle Launay" userId="298a692b122d0089" providerId="LiveId" clId="{FDCB47C7-A397-40DE-824F-D57BE38E1339}" dt="2025-09-30T10:40:59.912" v="146"/>
          <ac:picMkLst>
            <pc:docMk/>
            <pc:sldMk cId="285900931" sldId="309"/>
            <ac:picMk id="10" creationId="{C09F8DDD-CD6B-B165-49CB-39D083AF161D}"/>
          </ac:picMkLst>
        </pc:picChg>
      </pc:sldChg>
      <pc:sldChg chg="addSp delSp modSp mod">
        <pc:chgData name="Gaelle Launay" userId="298a692b122d0089" providerId="LiveId" clId="{FDCB47C7-A397-40DE-824F-D57BE38E1339}" dt="2025-09-30T10:59:51.055" v="242" actId="20577"/>
        <pc:sldMkLst>
          <pc:docMk/>
          <pc:sldMk cId="11260053" sldId="310"/>
        </pc:sldMkLst>
        <pc:spChg chg="mod">
          <ac:chgData name="Gaelle Launay" userId="298a692b122d0089" providerId="LiveId" clId="{FDCB47C7-A397-40DE-824F-D57BE38E1339}" dt="2025-09-30T10:59:51.055" v="242" actId="20577"/>
          <ac:spMkLst>
            <pc:docMk/>
            <pc:sldMk cId="11260053" sldId="310"/>
            <ac:spMk id="3" creationId="{64241EC4-02C4-432D-9E86-4C5278D0A4D1}"/>
          </ac:spMkLst>
        </pc:spChg>
        <pc:picChg chg="add mod">
          <ac:chgData name="Gaelle Launay" userId="298a692b122d0089" providerId="LiveId" clId="{FDCB47C7-A397-40DE-824F-D57BE38E1339}" dt="2025-09-30T10:41:07.440" v="148"/>
          <ac:picMkLst>
            <pc:docMk/>
            <pc:sldMk cId="11260053" sldId="310"/>
            <ac:picMk id="2" creationId="{18625297-0FD5-059B-93EF-6A31E011D5C7}"/>
          </ac:picMkLst>
        </pc:picChg>
        <pc:picChg chg="del">
          <ac:chgData name="Gaelle Launay" userId="298a692b122d0089" providerId="LiveId" clId="{FDCB47C7-A397-40DE-824F-D57BE38E1339}" dt="2025-09-30T10:41:05.139" v="147" actId="478"/>
          <ac:picMkLst>
            <pc:docMk/>
            <pc:sldMk cId="11260053" sldId="310"/>
            <ac:picMk id="5" creationId="{1E8DF2FF-B8CA-4AA1-8564-35B0BF67D9A4}"/>
          </ac:picMkLst>
        </pc:picChg>
      </pc:sldChg>
      <pc:sldChg chg="addSp delSp modSp mod">
        <pc:chgData name="Gaelle Launay" userId="298a692b122d0089" providerId="LiveId" clId="{FDCB47C7-A397-40DE-824F-D57BE38E1339}" dt="2025-09-30T10:41:14.445" v="150"/>
        <pc:sldMkLst>
          <pc:docMk/>
          <pc:sldMk cId="2975185457" sldId="311"/>
        </pc:sldMkLst>
        <pc:picChg chg="add mod">
          <ac:chgData name="Gaelle Launay" userId="298a692b122d0089" providerId="LiveId" clId="{FDCB47C7-A397-40DE-824F-D57BE38E1339}" dt="2025-09-30T10:41:14.445" v="150"/>
          <ac:picMkLst>
            <pc:docMk/>
            <pc:sldMk cId="2975185457" sldId="311"/>
            <ac:picMk id="4" creationId="{AB380D5D-DF29-99CB-2F67-9BA82CA3A284}"/>
          </ac:picMkLst>
        </pc:picChg>
        <pc:picChg chg="del">
          <ac:chgData name="Gaelle Launay" userId="298a692b122d0089" providerId="LiveId" clId="{FDCB47C7-A397-40DE-824F-D57BE38E1339}" dt="2025-09-30T10:41:12.158" v="149" actId="478"/>
          <ac:picMkLst>
            <pc:docMk/>
            <pc:sldMk cId="2975185457" sldId="311"/>
            <ac:picMk id="11" creationId="{E475FA77-F50F-46E2-8912-F53AE9B2D04D}"/>
          </ac:picMkLst>
        </pc:picChg>
      </pc:sldChg>
      <pc:sldChg chg="addSp delSp modSp mod">
        <pc:chgData name="Gaelle Launay" userId="298a692b122d0089" providerId="LiveId" clId="{FDCB47C7-A397-40DE-824F-D57BE38E1339}" dt="2025-09-30T10:41:23.992" v="152"/>
        <pc:sldMkLst>
          <pc:docMk/>
          <pc:sldMk cId="1384951850" sldId="312"/>
        </pc:sldMkLst>
        <pc:picChg chg="add mod">
          <ac:chgData name="Gaelle Launay" userId="298a692b122d0089" providerId="LiveId" clId="{FDCB47C7-A397-40DE-824F-D57BE38E1339}" dt="2025-09-30T10:41:23.992" v="152"/>
          <ac:picMkLst>
            <pc:docMk/>
            <pc:sldMk cId="1384951850" sldId="312"/>
            <ac:picMk id="5" creationId="{7C92E51B-C860-10E8-FB47-E675816E0AAC}"/>
          </ac:picMkLst>
        </pc:picChg>
        <pc:picChg chg="del">
          <ac:chgData name="Gaelle Launay" userId="298a692b122d0089" providerId="LiveId" clId="{FDCB47C7-A397-40DE-824F-D57BE38E1339}" dt="2025-09-30T10:41:19.090" v="151" actId="478"/>
          <ac:picMkLst>
            <pc:docMk/>
            <pc:sldMk cId="1384951850" sldId="312"/>
            <ac:picMk id="20" creationId="{853DCE21-93FE-4F0B-8246-65A399F7D021}"/>
          </ac:picMkLst>
        </pc:picChg>
      </pc:sldChg>
      <pc:sldChg chg="addSp modSp">
        <pc:chgData name="Gaelle Launay" userId="298a692b122d0089" providerId="LiveId" clId="{FDCB47C7-A397-40DE-824F-D57BE38E1339}" dt="2025-09-30T10:41:30.970" v="153"/>
        <pc:sldMkLst>
          <pc:docMk/>
          <pc:sldMk cId="4206453192" sldId="313"/>
        </pc:sldMkLst>
        <pc:picChg chg="add mod">
          <ac:chgData name="Gaelle Launay" userId="298a692b122d0089" providerId="LiveId" clId="{FDCB47C7-A397-40DE-824F-D57BE38E1339}" dt="2025-09-30T10:41:30.970" v="153"/>
          <ac:picMkLst>
            <pc:docMk/>
            <pc:sldMk cId="4206453192" sldId="313"/>
            <ac:picMk id="5" creationId="{7775E74B-6C37-4C83-FFBA-1AC4E513557C}"/>
          </ac:picMkLst>
        </pc:picChg>
      </pc:sldChg>
      <pc:sldChg chg="addSp delSp modSp mod">
        <pc:chgData name="Gaelle Launay" userId="298a692b122d0089" providerId="LiveId" clId="{FDCB47C7-A397-40DE-824F-D57BE38E1339}" dt="2025-09-30T10:41:38.656" v="155"/>
        <pc:sldMkLst>
          <pc:docMk/>
          <pc:sldMk cId="1406546298" sldId="314"/>
        </pc:sldMkLst>
        <pc:picChg chg="add mod">
          <ac:chgData name="Gaelle Launay" userId="298a692b122d0089" providerId="LiveId" clId="{FDCB47C7-A397-40DE-824F-D57BE38E1339}" dt="2025-09-30T10:41:38.656" v="155"/>
          <ac:picMkLst>
            <pc:docMk/>
            <pc:sldMk cId="1406546298" sldId="314"/>
            <ac:picMk id="6" creationId="{C4451C48-7B34-7E15-7891-A1E9C51D50F1}"/>
          </ac:picMkLst>
        </pc:picChg>
        <pc:picChg chg="del">
          <ac:chgData name="Gaelle Launay" userId="298a692b122d0089" providerId="LiveId" clId="{FDCB47C7-A397-40DE-824F-D57BE38E1339}" dt="2025-09-30T10:41:35.865" v="154" actId="478"/>
          <ac:picMkLst>
            <pc:docMk/>
            <pc:sldMk cId="1406546298" sldId="314"/>
            <ac:picMk id="9" creationId="{9DEB39DC-191C-42AD-8E77-FDEE8E9E8B9F}"/>
          </ac:picMkLst>
        </pc:picChg>
      </pc:sldChg>
      <pc:sldChg chg="addSp delSp modSp mod">
        <pc:chgData name="Gaelle Launay" userId="298a692b122d0089" providerId="LiveId" clId="{FDCB47C7-A397-40DE-824F-D57BE38E1339}" dt="2025-09-30T11:01:41.245" v="243" actId="207"/>
        <pc:sldMkLst>
          <pc:docMk/>
          <pc:sldMk cId="2165541058" sldId="315"/>
        </pc:sldMkLst>
        <pc:spChg chg="mod">
          <ac:chgData name="Gaelle Launay" userId="298a692b122d0089" providerId="LiveId" clId="{FDCB47C7-A397-40DE-824F-D57BE38E1339}" dt="2025-09-30T11:01:41.245" v="243" actId="207"/>
          <ac:spMkLst>
            <pc:docMk/>
            <pc:sldMk cId="2165541058" sldId="315"/>
            <ac:spMk id="2" creationId="{9C44FB91-E349-4ADC-9FB0-7FF572B10055}"/>
          </ac:spMkLst>
        </pc:spChg>
        <pc:picChg chg="add mod">
          <ac:chgData name="Gaelle Launay" userId="298a692b122d0089" providerId="LiveId" clId="{FDCB47C7-A397-40DE-824F-D57BE38E1339}" dt="2025-09-30T10:41:46.652" v="157"/>
          <ac:picMkLst>
            <pc:docMk/>
            <pc:sldMk cId="2165541058" sldId="315"/>
            <ac:picMk id="4" creationId="{7EAB31F5-0C80-3868-0CCB-1A48A87C2FEC}"/>
          </ac:picMkLst>
        </pc:picChg>
        <pc:picChg chg="del">
          <ac:chgData name="Gaelle Launay" userId="298a692b122d0089" providerId="LiveId" clId="{FDCB47C7-A397-40DE-824F-D57BE38E1339}" dt="2025-09-30T10:41:42.653" v="156" actId="478"/>
          <ac:picMkLst>
            <pc:docMk/>
            <pc:sldMk cId="2165541058" sldId="315"/>
            <ac:picMk id="15" creationId="{2CA709C7-314A-48AD-B011-A64541B8392F}"/>
          </ac:picMkLst>
        </pc:picChg>
      </pc:sldChg>
      <pc:sldChg chg="addSp delSp modSp mod">
        <pc:chgData name="Gaelle Launay" userId="298a692b122d0089" providerId="LiveId" clId="{FDCB47C7-A397-40DE-824F-D57BE38E1339}" dt="2025-09-30T10:41:59.282" v="159"/>
        <pc:sldMkLst>
          <pc:docMk/>
          <pc:sldMk cId="3195352719" sldId="316"/>
        </pc:sldMkLst>
        <pc:picChg chg="del">
          <ac:chgData name="Gaelle Launay" userId="298a692b122d0089" providerId="LiveId" clId="{FDCB47C7-A397-40DE-824F-D57BE38E1339}" dt="2025-09-30T10:41:56.753" v="158" actId="478"/>
          <ac:picMkLst>
            <pc:docMk/>
            <pc:sldMk cId="3195352719" sldId="316"/>
            <ac:picMk id="3" creationId="{80FA9A5E-6252-46F7-BA90-0718D12AB030}"/>
          </ac:picMkLst>
        </pc:picChg>
        <pc:picChg chg="add mod">
          <ac:chgData name="Gaelle Launay" userId="298a692b122d0089" providerId="LiveId" clId="{FDCB47C7-A397-40DE-824F-D57BE38E1339}" dt="2025-09-30T10:41:59.282" v="159"/>
          <ac:picMkLst>
            <pc:docMk/>
            <pc:sldMk cId="3195352719" sldId="316"/>
            <ac:picMk id="5" creationId="{481985F3-E07C-69FA-6A18-85B8BB09822C}"/>
          </ac:picMkLst>
        </pc:picChg>
      </pc:sldChg>
      <pc:sldChg chg="addSp delSp modSp mod">
        <pc:chgData name="Gaelle Launay" userId="298a692b122d0089" providerId="LiveId" clId="{FDCB47C7-A397-40DE-824F-D57BE38E1339}" dt="2025-09-30T10:42:07.750" v="161"/>
        <pc:sldMkLst>
          <pc:docMk/>
          <pc:sldMk cId="1152722611" sldId="317"/>
        </pc:sldMkLst>
        <pc:picChg chg="del">
          <ac:chgData name="Gaelle Launay" userId="298a692b122d0089" providerId="LiveId" clId="{FDCB47C7-A397-40DE-824F-D57BE38E1339}" dt="2025-09-30T10:42:04.981" v="160" actId="478"/>
          <ac:picMkLst>
            <pc:docMk/>
            <pc:sldMk cId="1152722611" sldId="317"/>
            <ac:picMk id="9" creationId="{69902115-CFCA-4185-BE30-70E2CE3D49A4}"/>
          </ac:picMkLst>
        </pc:picChg>
        <pc:picChg chg="add mod">
          <ac:chgData name="Gaelle Launay" userId="298a692b122d0089" providerId="LiveId" clId="{FDCB47C7-A397-40DE-824F-D57BE38E1339}" dt="2025-09-30T10:42:07.750" v="161"/>
          <ac:picMkLst>
            <pc:docMk/>
            <pc:sldMk cId="1152722611" sldId="317"/>
            <ac:picMk id="10" creationId="{1A5A6DE9-9E31-BCA9-5F04-FE46AC554976}"/>
          </ac:picMkLst>
        </pc:picChg>
      </pc:sldChg>
      <pc:sldChg chg="addSp delSp modSp mod">
        <pc:chgData name="Gaelle Launay" userId="298a692b122d0089" providerId="LiveId" clId="{FDCB47C7-A397-40DE-824F-D57BE38E1339}" dt="2025-09-30T10:42:18.219" v="163"/>
        <pc:sldMkLst>
          <pc:docMk/>
          <pc:sldMk cId="822816360" sldId="318"/>
        </pc:sldMkLst>
        <pc:picChg chg="add mod">
          <ac:chgData name="Gaelle Launay" userId="298a692b122d0089" providerId="LiveId" clId="{FDCB47C7-A397-40DE-824F-D57BE38E1339}" dt="2025-09-30T10:42:18.219" v="163"/>
          <ac:picMkLst>
            <pc:docMk/>
            <pc:sldMk cId="822816360" sldId="318"/>
            <ac:picMk id="2" creationId="{97DE83C2-884B-CB98-E058-DC8C33EC5F75}"/>
          </ac:picMkLst>
        </pc:picChg>
        <pc:picChg chg="del">
          <ac:chgData name="Gaelle Launay" userId="298a692b122d0089" providerId="LiveId" clId="{FDCB47C7-A397-40DE-824F-D57BE38E1339}" dt="2025-09-30T10:42:14.690" v="162" actId="478"/>
          <ac:picMkLst>
            <pc:docMk/>
            <pc:sldMk cId="822816360" sldId="318"/>
            <ac:picMk id="50" creationId="{FA744EBF-86C7-4B7B-8D53-575875879A1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379BC-76A5-431C-A69B-1CF6B02849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3E2C497-339B-472C-A1B0-7C9AE3EC4B66}">
      <dgm:prSet phldrT="[Text]" custT="1"/>
      <dgm:spPr>
        <a:solidFill>
          <a:srgbClr val="002060"/>
        </a:solidFill>
      </dgm:spPr>
      <dgm:t>
        <a:bodyPr/>
        <a:lstStyle/>
        <a:p>
          <a:r>
            <a:rPr lang="en-US" sz="2800" dirty="0">
              <a:solidFill>
                <a:schemeClr val="bg1"/>
              </a:solidFill>
            </a:rPr>
            <a:t>Ideas</a:t>
          </a:r>
        </a:p>
      </dgm:t>
    </dgm:pt>
    <dgm:pt modelId="{0FB5916A-2BBA-417C-9F65-7C0BE52CE3E1}" type="parTrans" cxnId="{2B5E650A-DDF3-4FC6-BD30-DDFD2B5E1289}">
      <dgm:prSet/>
      <dgm:spPr/>
      <dgm:t>
        <a:bodyPr/>
        <a:lstStyle/>
        <a:p>
          <a:endParaRPr lang="en-US"/>
        </a:p>
      </dgm:t>
    </dgm:pt>
    <dgm:pt modelId="{5B553509-6CD8-48FE-A36B-F63AFF9D8EA3}" type="sibTrans" cxnId="{2B5E650A-DDF3-4FC6-BD30-DDFD2B5E1289}">
      <dgm:prSet/>
      <dgm:spPr/>
      <dgm:t>
        <a:bodyPr/>
        <a:lstStyle/>
        <a:p>
          <a:endParaRPr lang="en-US"/>
        </a:p>
      </dgm:t>
    </dgm:pt>
    <dgm:pt modelId="{E9A0D5BB-B3ED-40EB-A3E4-48D83AAD895A}">
      <dgm:prSet phldrT="[Text]" custT="1"/>
      <dgm:spPr>
        <a:solidFill>
          <a:schemeClr val="bg1">
            <a:alpha val="90000"/>
          </a:schemeClr>
        </a:solidFill>
      </dgm:spPr>
      <dgm:t>
        <a:bodyPr/>
        <a:lstStyle/>
        <a:p>
          <a:r>
            <a:rPr lang="en-US" sz="2000" dirty="0"/>
            <a:t>Information</a:t>
          </a:r>
        </a:p>
      </dgm:t>
    </dgm:pt>
    <dgm:pt modelId="{AF467214-A727-47A1-9F1B-6EC5D0FD7031}" type="parTrans" cxnId="{9C6D66DC-6241-4DE6-BF6B-D4880A13DCAD}">
      <dgm:prSet/>
      <dgm:spPr/>
      <dgm:t>
        <a:bodyPr/>
        <a:lstStyle/>
        <a:p>
          <a:endParaRPr lang="en-US"/>
        </a:p>
      </dgm:t>
    </dgm:pt>
    <dgm:pt modelId="{49647672-C4E5-4A6A-9F38-D81BFBAB6E89}" type="sibTrans" cxnId="{9C6D66DC-6241-4DE6-BF6B-D4880A13DCAD}">
      <dgm:prSet/>
      <dgm:spPr/>
      <dgm:t>
        <a:bodyPr/>
        <a:lstStyle/>
        <a:p>
          <a:endParaRPr lang="en-US"/>
        </a:p>
      </dgm:t>
    </dgm:pt>
    <dgm:pt modelId="{AD06E32E-660F-48F7-A5BF-C8B526124A3D}">
      <dgm:prSet phldrT="[Text]" custT="1"/>
      <dgm:spPr>
        <a:solidFill>
          <a:schemeClr val="bg1">
            <a:alpha val="90000"/>
          </a:schemeClr>
        </a:solidFill>
      </dgm:spPr>
      <dgm:t>
        <a:bodyPr/>
        <a:lstStyle/>
        <a:p>
          <a:r>
            <a:rPr lang="en-US" sz="2000" dirty="0"/>
            <a:t>Arguments</a:t>
          </a:r>
        </a:p>
      </dgm:t>
    </dgm:pt>
    <dgm:pt modelId="{ADEBF6B6-844F-4F5E-97E9-F76F9ACAFE5A}" type="parTrans" cxnId="{D4CAEB0E-3C07-4F11-969E-1B94B0407F65}">
      <dgm:prSet/>
      <dgm:spPr/>
      <dgm:t>
        <a:bodyPr/>
        <a:lstStyle/>
        <a:p>
          <a:endParaRPr lang="en-US"/>
        </a:p>
      </dgm:t>
    </dgm:pt>
    <dgm:pt modelId="{CC5E575E-F2BC-4036-BE65-A507E3E9BB22}" type="sibTrans" cxnId="{D4CAEB0E-3C07-4F11-969E-1B94B0407F65}">
      <dgm:prSet/>
      <dgm:spPr/>
      <dgm:t>
        <a:bodyPr/>
        <a:lstStyle/>
        <a:p>
          <a:endParaRPr lang="en-US"/>
        </a:p>
      </dgm:t>
    </dgm:pt>
    <dgm:pt modelId="{0FC836D5-ACF9-4DBB-9033-58E7EC2B3745}">
      <dgm:prSet phldrT="[Text]" custT="1"/>
      <dgm:spPr>
        <a:solidFill>
          <a:srgbClr val="0070C0"/>
        </a:solidFill>
      </dgm:spPr>
      <dgm:t>
        <a:bodyPr/>
        <a:lstStyle/>
        <a:p>
          <a:r>
            <a:rPr lang="en-US" sz="2800" dirty="0"/>
            <a:t>Structure</a:t>
          </a:r>
        </a:p>
      </dgm:t>
    </dgm:pt>
    <dgm:pt modelId="{5E54C714-7EC5-41AC-BEFD-D8FD32AE00E3}" type="parTrans" cxnId="{878BBE23-C3AE-455B-AA77-E1FF77CCB1A3}">
      <dgm:prSet/>
      <dgm:spPr/>
      <dgm:t>
        <a:bodyPr/>
        <a:lstStyle/>
        <a:p>
          <a:endParaRPr lang="en-US"/>
        </a:p>
      </dgm:t>
    </dgm:pt>
    <dgm:pt modelId="{BFE0ACEC-D087-4C51-91EC-EB81F55AF936}" type="sibTrans" cxnId="{878BBE23-C3AE-455B-AA77-E1FF77CCB1A3}">
      <dgm:prSet/>
      <dgm:spPr/>
      <dgm:t>
        <a:bodyPr/>
        <a:lstStyle/>
        <a:p>
          <a:endParaRPr lang="en-US"/>
        </a:p>
      </dgm:t>
    </dgm:pt>
    <dgm:pt modelId="{AA351997-6F08-4889-BE30-04C2BC84AB7D}">
      <dgm:prSet phldrT="[Text]"/>
      <dgm:spPr>
        <a:solidFill>
          <a:schemeClr val="bg1">
            <a:alpha val="90000"/>
          </a:schemeClr>
        </a:solidFill>
      </dgm:spPr>
      <dgm:t>
        <a:bodyPr/>
        <a:lstStyle/>
        <a:p>
          <a:r>
            <a:rPr lang="en-US" dirty="0"/>
            <a:t>Introduction </a:t>
          </a:r>
        </a:p>
      </dgm:t>
    </dgm:pt>
    <dgm:pt modelId="{59AC0C24-C49C-4BEF-9F76-2EC9C30D6784}" type="parTrans" cxnId="{BF163465-3177-41CC-A7BB-725D6CDD900B}">
      <dgm:prSet/>
      <dgm:spPr/>
      <dgm:t>
        <a:bodyPr/>
        <a:lstStyle/>
        <a:p>
          <a:endParaRPr lang="en-US"/>
        </a:p>
      </dgm:t>
    </dgm:pt>
    <dgm:pt modelId="{E75D84B5-589F-4855-BBF7-7BF75F8441F9}" type="sibTrans" cxnId="{BF163465-3177-41CC-A7BB-725D6CDD900B}">
      <dgm:prSet/>
      <dgm:spPr/>
      <dgm:t>
        <a:bodyPr/>
        <a:lstStyle/>
        <a:p>
          <a:endParaRPr lang="en-US"/>
        </a:p>
      </dgm:t>
    </dgm:pt>
    <dgm:pt modelId="{523B2E3C-6576-430E-ADD2-761BAE9D9288}">
      <dgm:prSet phldrT="[Text]"/>
      <dgm:spPr>
        <a:solidFill>
          <a:schemeClr val="bg1">
            <a:alpha val="90000"/>
          </a:schemeClr>
        </a:solidFill>
      </dgm:spPr>
      <dgm:t>
        <a:bodyPr/>
        <a:lstStyle/>
        <a:p>
          <a:r>
            <a:rPr lang="en-US" dirty="0"/>
            <a:t>Transitions</a:t>
          </a:r>
        </a:p>
      </dgm:t>
    </dgm:pt>
    <dgm:pt modelId="{5F7DBFC1-73B0-4A90-9F17-4A798C25F483}" type="parTrans" cxnId="{C7FA52F1-BD41-4CF2-B972-DC9BE41EB240}">
      <dgm:prSet/>
      <dgm:spPr/>
      <dgm:t>
        <a:bodyPr/>
        <a:lstStyle/>
        <a:p>
          <a:endParaRPr lang="en-US"/>
        </a:p>
      </dgm:t>
    </dgm:pt>
    <dgm:pt modelId="{88CC63FA-6BC9-4A56-9E75-4370E2B43416}" type="sibTrans" cxnId="{C7FA52F1-BD41-4CF2-B972-DC9BE41EB240}">
      <dgm:prSet/>
      <dgm:spPr/>
      <dgm:t>
        <a:bodyPr/>
        <a:lstStyle/>
        <a:p>
          <a:endParaRPr lang="en-US"/>
        </a:p>
      </dgm:t>
    </dgm:pt>
    <dgm:pt modelId="{324F3D86-8A66-4B37-B0A2-26906289B67D}">
      <dgm:prSet phldrT="[Text]" custT="1"/>
      <dgm:spPr>
        <a:solidFill>
          <a:schemeClr val="accent1">
            <a:lumMod val="75000"/>
          </a:schemeClr>
        </a:solidFill>
      </dgm:spPr>
      <dgm:t>
        <a:bodyPr/>
        <a:lstStyle/>
        <a:p>
          <a:r>
            <a:rPr lang="en-US" sz="2800" dirty="0"/>
            <a:t>Language</a:t>
          </a:r>
        </a:p>
      </dgm:t>
    </dgm:pt>
    <dgm:pt modelId="{E1ABD398-6C73-4D3E-A8FB-17789761E5AA}" type="parTrans" cxnId="{D2D30BCD-6C65-47C6-B3E4-8E4ED250539D}">
      <dgm:prSet/>
      <dgm:spPr/>
      <dgm:t>
        <a:bodyPr/>
        <a:lstStyle/>
        <a:p>
          <a:endParaRPr lang="en-US"/>
        </a:p>
      </dgm:t>
    </dgm:pt>
    <dgm:pt modelId="{787131FF-7ED2-40E4-B9EB-D17D86D78EAB}" type="sibTrans" cxnId="{D2D30BCD-6C65-47C6-B3E4-8E4ED250539D}">
      <dgm:prSet/>
      <dgm:spPr/>
      <dgm:t>
        <a:bodyPr/>
        <a:lstStyle/>
        <a:p>
          <a:endParaRPr lang="en-US"/>
        </a:p>
      </dgm:t>
    </dgm:pt>
    <dgm:pt modelId="{8A4804D8-51E9-4114-A6C6-24BE45F54E43}">
      <dgm:prSet phldrT="[Text]"/>
      <dgm:spPr>
        <a:solidFill>
          <a:schemeClr val="bg1">
            <a:alpha val="90000"/>
          </a:schemeClr>
        </a:solidFill>
      </dgm:spPr>
      <dgm:t>
        <a:bodyPr/>
        <a:lstStyle/>
        <a:p>
          <a:r>
            <a:rPr lang="en-US" dirty="0"/>
            <a:t>Accuracy, grammar</a:t>
          </a:r>
        </a:p>
      </dgm:t>
    </dgm:pt>
    <dgm:pt modelId="{9A727EE4-69A4-463A-AEC4-AA1A25321F46}" type="parTrans" cxnId="{FBD91D2A-86CA-4436-8172-8EE9BAB50362}">
      <dgm:prSet/>
      <dgm:spPr/>
      <dgm:t>
        <a:bodyPr/>
        <a:lstStyle/>
        <a:p>
          <a:endParaRPr lang="en-US"/>
        </a:p>
      </dgm:t>
    </dgm:pt>
    <dgm:pt modelId="{76AD7293-B62E-4BC4-A6DD-58E23066F3D6}" type="sibTrans" cxnId="{FBD91D2A-86CA-4436-8172-8EE9BAB50362}">
      <dgm:prSet/>
      <dgm:spPr/>
      <dgm:t>
        <a:bodyPr/>
        <a:lstStyle/>
        <a:p>
          <a:endParaRPr lang="en-US"/>
        </a:p>
      </dgm:t>
    </dgm:pt>
    <dgm:pt modelId="{D4B8C25E-585D-4E8A-9024-5BDE504454B6}">
      <dgm:prSet phldrT="[Text]" custT="1"/>
      <dgm:spPr>
        <a:solidFill>
          <a:schemeClr val="bg1">
            <a:alpha val="90000"/>
          </a:schemeClr>
        </a:solidFill>
      </dgm:spPr>
      <dgm:t>
        <a:bodyPr/>
        <a:lstStyle/>
        <a:p>
          <a:r>
            <a:rPr lang="en-US" sz="2000" dirty="0"/>
            <a:t>Opinions</a:t>
          </a:r>
        </a:p>
      </dgm:t>
    </dgm:pt>
    <dgm:pt modelId="{45F6A3B0-0EFD-43E6-B0A8-B51C64EDCE07}" type="parTrans" cxnId="{E3567760-12B4-42A1-8BD4-90A36E6B237F}">
      <dgm:prSet/>
      <dgm:spPr/>
      <dgm:t>
        <a:bodyPr/>
        <a:lstStyle/>
        <a:p>
          <a:endParaRPr lang="en-US"/>
        </a:p>
      </dgm:t>
    </dgm:pt>
    <dgm:pt modelId="{8E48EE07-6F33-4F89-B95F-CAA1B7E9F0D3}" type="sibTrans" cxnId="{E3567760-12B4-42A1-8BD4-90A36E6B237F}">
      <dgm:prSet/>
      <dgm:spPr/>
      <dgm:t>
        <a:bodyPr/>
        <a:lstStyle/>
        <a:p>
          <a:endParaRPr lang="en-US"/>
        </a:p>
      </dgm:t>
    </dgm:pt>
    <dgm:pt modelId="{CE94DBB3-7977-4817-BD57-7BFEA38D68DC}">
      <dgm:prSet phldrT="[Text]" custT="1"/>
      <dgm:spPr>
        <a:solidFill>
          <a:schemeClr val="bg1">
            <a:alpha val="90000"/>
          </a:schemeClr>
        </a:solidFill>
      </dgm:spPr>
      <dgm:t>
        <a:bodyPr/>
        <a:lstStyle/>
        <a:p>
          <a:r>
            <a:rPr lang="en-US" sz="2000" dirty="0"/>
            <a:t>Expression of feeling</a:t>
          </a:r>
        </a:p>
      </dgm:t>
    </dgm:pt>
    <dgm:pt modelId="{27AC9064-D4F6-41CB-B512-197F468DACB2}" type="parTrans" cxnId="{1D02740A-789B-4FE2-AAEC-1B70DCE10251}">
      <dgm:prSet/>
      <dgm:spPr/>
      <dgm:t>
        <a:bodyPr/>
        <a:lstStyle/>
        <a:p>
          <a:endParaRPr lang="en-US"/>
        </a:p>
      </dgm:t>
    </dgm:pt>
    <dgm:pt modelId="{F0F6E2E7-6195-4D11-AA70-4D1E5EEEA557}" type="sibTrans" cxnId="{1D02740A-789B-4FE2-AAEC-1B70DCE10251}">
      <dgm:prSet/>
      <dgm:spPr/>
      <dgm:t>
        <a:bodyPr/>
        <a:lstStyle/>
        <a:p>
          <a:endParaRPr lang="en-US"/>
        </a:p>
      </dgm:t>
    </dgm:pt>
    <dgm:pt modelId="{44690D8D-CD66-40B5-AFA5-32CB845CEF0D}">
      <dgm:prSet phldrT="[Text]"/>
      <dgm:spPr>
        <a:solidFill>
          <a:schemeClr val="bg1">
            <a:alpha val="90000"/>
          </a:schemeClr>
        </a:solidFill>
      </dgm:spPr>
      <dgm:t>
        <a:bodyPr/>
        <a:lstStyle/>
        <a:p>
          <a:r>
            <a:rPr lang="en-US" dirty="0"/>
            <a:t>Logical sequences</a:t>
          </a:r>
        </a:p>
      </dgm:t>
    </dgm:pt>
    <dgm:pt modelId="{EB9458DD-10D5-4D02-9320-D5E2D0A301D1}" type="parTrans" cxnId="{1B187B16-68CE-436B-98DF-02A024662CE6}">
      <dgm:prSet/>
      <dgm:spPr/>
      <dgm:t>
        <a:bodyPr/>
        <a:lstStyle/>
        <a:p>
          <a:endParaRPr lang="en-US"/>
        </a:p>
      </dgm:t>
    </dgm:pt>
    <dgm:pt modelId="{F3C8B82B-9086-4DDE-97E2-129FCEC0122F}" type="sibTrans" cxnId="{1B187B16-68CE-436B-98DF-02A024662CE6}">
      <dgm:prSet/>
      <dgm:spPr/>
      <dgm:t>
        <a:bodyPr/>
        <a:lstStyle/>
        <a:p>
          <a:endParaRPr lang="en-US"/>
        </a:p>
      </dgm:t>
    </dgm:pt>
    <dgm:pt modelId="{007E6A5D-DA30-43DE-8EDA-1EC51C283D97}">
      <dgm:prSet phldrT="[Text]"/>
      <dgm:spPr>
        <a:solidFill>
          <a:schemeClr val="bg1">
            <a:alpha val="90000"/>
          </a:schemeClr>
        </a:solidFill>
      </dgm:spPr>
      <dgm:t>
        <a:bodyPr/>
        <a:lstStyle/>
        <a:p>
          <a:r>
            <a:rPr lang="en-US" dirty="0"/>
            <a:t>Examples</a:t>
          </a:r>
        </a:p>
      </dgm:t>
    </dgm:pt>
    <dgm:pt modelId="{A8372BD4-82BC-48A5-B452-BBF4DFA624E5}" type="parTrans" cxnId="{3674C420-25BF-49F7-9C34-41C84007C54A}">
      <dgm:prSet/>
      <dgm:spPr/>
      <dgm:t>
        <a:bodyPr/>
        <a:lstStyle/>
        <a:p>
          <a:endParaRPr lang="en-US"/>
        </a:p>
      </dgm:t>
    </dgm:pt>
    <dgm:pt modelId="{6C5D6046-FE5A-4DEB-8F46-704F208D5183}" type="sibTrans" cxnId="{3674C420-25BF-49F7-9C34-41C84007C54A}">
      <dgm:prSet/>
      <dgm:spPr/>
      <dgm:t>
        <a:bodyPr/>
        <a:lstStyle/>
        <a:p>
          <a:endParaRPr lang="en-US"/>
        </a:p>
      </dgm:t>
    </dgm:pt>
    <dgm:pt modelId="{9978294D-CCF3-4E22-92C6-57F7E0CAC13B}">
      <dgm:prSet phldrT="[Text]"/>
      <dgm:spPr>
        <a:solidFill>
          <a:schemeClr val="bg1">
            <a:alpha val="90000"/>
          </a:schemeClr>
        </a:solidFill>
      </dgm:spPr>
      <dgm:t>
        <a:bodyPr/>
        <a:lstStyle/>
        <a:p>
          <a:r>
            <a:rPr lang="en-US" dirty="0"/>
            <a:t>Conclusion </a:t>
          </a:r>
        </a:p>
      </dgm:t>
    </dgm:pt>
    <dgm:pt modelId="{D8A4DAE6-DA3A-4A3B-A782-A20A45C5C58D}" type="parTrans" cxnId="{70D246FF-6370-4BAB-93DA-9E9AB10ED07D}">
      <dgm:prSet/>
      <dgm:spPr/>
      <dgm:t>
        <a:bodyPr/>
        <a:lstStyle/>
        <a:p>
          <a:endParaRPr lang="en-US"/>
        </a:p>
      </dgm:t>
    </dgm:pt>
    <dgm:pt modelId="{EE1B8C49-2DD0-4BE8-B190-F8F840AAB7B3}" type="sibTrans" cxnId="{70D246FF-6370-4BAB-93DA-9E9AB10ED07D}">
      <dgm:prSet/>
      <dgm:spPr/>
      <dgm:t>
        <a:bodyPr/>
        <a:lstStyle/>
        <a:p>
          <a:endParaRPr lang="en-US"/>
        </a:p>
      </dgm:t>
    </dgm:pt>
    <dgm:pt modelId="{1E693426-37D7-4597-9F03-0843AF3296EC}">
      <dgm:prSet phldrT="[Text]"/>
      <dgm:spPr>
        <a:solidFill>
          <a:schemeClr val="bg1">
            <a:alpha val="90000"/>
          </a:schemeClr>
        </a:solidFill>
      </dgm:spPr>
      <dgm:t>
        <a:bodyPr/>
        <a:lstStyle/>
        <a:p>
          <a:r>
            <a:rPr lang="en-US" dirty="0"/>
            <a:t>Vocabulary</a:t>
          </a:r>
        </a:p>
      </dgm:t>
    </dgm:pt>
    <dgm:pt modelId="{DA696AA1-09EA-457B-AA8B-FADDF7D9D2E7}" type="parTrans" cxnId="{80A5164B-EECE-42D1-8925-C3330C518E4C}">
      <dgm:prSet/>
      <dgm:spPr/>
      <dgm:t>
        <a:bodyPr/>
        <a:lstStyle/>
        <a:p>
          <a:endParaRPr lang="en-US"/>
        </a:p>
      </dgm:t>
    </dgm:pt>
    <dgm:pt modelId="{A7F40B91-7B7C-424A-A296-B586946BE2CA}" type="sibTrans" cxnId="{80A5164B-EECE-42D1-8925-C3330C518E4C}">
      <dgm:prSet/>
      <dgm:spPr/>
      <dgm:t>
        <a:bodyPr/>
        <a:lstStyle/>
        <a:p>
          <a:endParaRPr lang="en-US"/>
        </a:p>
      </dgm:t>
    </dgm:pt>
    <dgm:pt modelId="{2949A444-1E1F-4B1D-88CE-D25DEF2BCBEF}">
      <dgm:prSet phldrT="[Text]"/>
      <dgm:spPr>
        <a:solidFill>
          <a:schemeClr val="bg1">
            <a:alpha val="90000"/>
          </a:schemeClr>
        </a:solidFill>
      </dgm:spPr>
      <dgm:t>
        <a:bodyPr/>
        <a:lstStyle/>
        <a:p>
          <a:r>
            <a:rPr lang="en-US" dirty="0"/>
            <a:t>Social conventions</a:t>
          </a:r>
        </a:p>
      </dgm:t>
    </dgm:pt>
    <dgm:pt modelId="{B2A9FCDD-C8F1-47B8-BD76-3A13D57F1D79}" type="parTrans" cxnId="{01921B53-ECDA-44F2-ABCC-59667D6F731E}">
      <dgm:prSet/>
      <dgm:spPr/>
      <dgm:t>
        <a:bodyPr/>
        <a:lstStyle/>
        <a:p>
          <a:endParaRPr lang="en-US"/>
        </a:p>
      </dgm:t>
    </dgm:pt>
    <dgm:pt modelId="{5970FF90-ABC7-4532-A747-BABE003FBF43}" type="sibTrans" cxnId="{01921B53-ECDA-44F2-ABCC-59667D6F731E}">
      <dgm:prSet/>
      <dgm:spPr/>
      <dgm:t>
        <a:bodyPr/>
        <a:lstStyle/>
        <a:p>
          <a:endParaRPr lang="en-US"/>
        </a:p>
      </dgm:t>
    </dgm:pt>
    <dgm:pt modelId="{CDAC7F76-52CB-4025-B617-472F79DD8CD3}">
      <dgm:prSet phldrT="[Text]"/>
      <dgm:spPr>
        <a:solidFill>
          <a:schemeClr val="bg1">
            <a:alpha val="90000"/>
          </a:schemeClr>
        </a:solidFill>
      </dgm:spPr>
      <dgm:t>
        <a:bodyPr/>
        <a:lstStyle/>
        <a:p>
          <a:r>
            <a:rPr lang="en-US" dirty="0"/>
            <a:t>Register</a:t>
          </a:r>
        </a:p>
      </dgm:t>
    </dgm:pt>
    <dgm:pt modelId="{C16C6A4D-22A0-4E62-BBC8-55B9094D0136}" type="parTrans" cxnId="{7E2F848F-4A01-49ED-A8ED-16D78BFB1E02}">
      <dgm:prSet/>
      <dgm:spPr/>
      <dgm:t>
        <a:bodyPr/>
        <a:lstStyle/>
        <a:p>
          <a:endParaRPr lang="en-US"/>
        </a:p>
      </dgm:t>
    </dgm:pt>
    <dgm:pt modelId="{D843A4DD-9F5B-4AB3-9526-6EAE003990DA}" type="sibTrans" cxnId="{7E2F848F-4A01-49ED-A8ED-16D78BFB1E02}">
      <dgm:prSet/>
      <dgm:spPr/>
      <dgm:t>
        <a:bodyPr/>
        <a:lstStyle/>
        <a:p>
          <a:endParaRPr lang="en-US"/>
        </a:p>
      </dgm:t>
    </dgm:pt>
    <dgm:pt modelId="{77B5C389-0D8D-488C-8E77-027972579ED1}" type="pres">
      <dgm:prSet presAssocID="{D5C379BC-76A5-431C-A69B-1CF6B02849B9}" presName="Name0" presStyleCnt="0">
        <dgm:presLayoutVars>
          <dgm:dir/>
          <dgm:animLvl val="lvl"/>
          <dgm:resizeHandles val="exact"/>
        </dgm:presLayoutVars>
      </dgm:prSet>
      <dgm:spPr/>
    </dgm:pt>
    <dgm:pt modelId="{C226EB48-014A-485E-A210-D6AE96F841CC}" type="pres">
      <dgm:prSet presAssocID="{A3E2C497-339B-472C-A1B0-7C9AE3EC4B66}" presName="composite" presStyleCnt="0"/>
      <dgm:spPr/>
    </dgm:pt>
    <dgm:pt modelId="{3BF42015-1538-45AB-94BD-777EB66AD03F}" type="pres">
      <dgm:prSet presAssocID="{A3E2C497-339B-472C-A1B0-7C9AE3EC4B66}" presName="parTx" presStyleLbl="alignNode1" presStyleIdx="0" presStyleCnt="3">
        <dgm:presLayoutVars>
          <dgm:chMax val="0"/>
          <dgm:chPref val="0"/>
          <dgm:bulletEnabled val="1"/>
        </dgm:presLayoutVars>
      </dgm:prSet>
      <dgm:spPr/>
    </dgm:pt>
    <dgm:pt modelId="{4E82D78C-C342-42D8-B4FA-8C5C0C605556}" type="pres">
      <dgm:prSet presAssocID="{A3E2C497-339B-472C-A1B0-7C9AE3EC4B66}" presName="desTx" presStyleLbl="alignAccFollowNode1" presStyleIdx="0" presStyleCnt="3" custLinFactNeighborX="-6032" custLinFactNeighborY="14">
        <dgm:presLayoutVars>
          <dgm:bulletEnabled val="1"/>
        </dgm:presLayoutVars>
      </dgm:prSet>
      <dgm:spPr/>
    </dgm:pt>
    <dgm:pt modelId="{F9B1F32C-5885-4D06-8E88-A7731098058D}" type="pres">
      <dgm:prSet presAssocID="{5B553509-6CD8-48FE-A36B-F63AFF9D8EA3}" presName="space" presStyleCnt="0"/>
      <dgm:spPr/>
    </dgm:pt>
    <dgm:pt modelId="{6E450844-87BE-448A-9C82-6362CC95AFA3}" type="pres">
      <dgm:prSet presAssocID="{0FC836D5-ACF9-4DBB-9033-58E7EC2B3745}" presName="composite" presStyleCnt="0"/>
      <dgm:spPr/>
    </dgm:pt>
    <dgm:pt modelId="{B4F7F707-EF94-4F8C-BE2F-7E91E28911B5}" type="pres">
      <dgm:prSet presAssocID="{0FC836D5-ACF9-4DBB-9033-58E7EC2B3745}" presName="parTx" presStyleLbl="alignNode1" presStyleIdx="1" presStyleCnt="3">
        <dgm:presLayoutVars>
          <dgm:chMax val="0"/>
          <dgm:chPref val="0"/>
          <dgm:bulletEnabled val="1"/>
        </dgm:presLayoutVars>
      </dgm:prSet>
      <dgm:spPr/>
    </dgm:pt>
    <dgm:pt modelId="{FB7952AB-7806-48ED-901C-BDBDC6725FE2}" type="pres">
      <dgm:prSet presAssocID="{0FC836D5-ACF9-4DBB-9033-58E7EC2B3745}" presName="desTx" presStyleLbl="alignAccFollowNode1" presStyleIdx="1" presStyleCnt="3">
        <dgm:presLayoutVars>
          <dgm:bulletEnabled val="1"/>
        </dgm:presLayoutVars>
      </dgm:prSet>
      <dgm:spPr/>
    </dgm:pt>
    <dgm:pt modelId="{F936BDE5-155D-4D4D-9457-C2224B4309FC}" type="pres">
      <dgm:prSet presAssocID="{BFE0ACEC-D087-4C51-91EC-EB81F55AF936}" presName="space" presStyleCnt="0"/>
      <dgm:spPr/>
    </dgm:pt>
    <dgm:pt modelId="{A8E54889-FA3B-4241-A42A-C068118C1ECE}" type="pres">
      <dgm:prSet presAssocID="{324F3D86-8A66-4B37-B0A2-26906289B67D}" presName="composite" presStyleCnt="0"/>
      <dgm:spPr/>
    </dgm:pt>
    <dgm:pt modelId="{4C36445F-A420-4B7F-ADCE-175AE8ADD2FC}" type="pres">
      <dgm:prSet presAssocID="{324F3D86-8A66-4B37-B0A2-26906289B67D}" presName="parTx" presStyleLbl="alignNode1" presStyleIdx="2" presStyleCnt="3">
        <dgm:presLayoutVars>
          <dgm:chMax val="0"/>
          <dgm:chPref val="0"/>
          <dgm:bulletEnabled val="1"/>
        </dgm:presLayoutVars>
      </dgm:prSet>
      <dgm:spPr/>
    </dgm:pt>
    <dgm:pt modelId="{D75EF29E-4CFA-4121-9A06-DDD16056C131}" type="pres">
      <dgm:prSet presAssocID="{324F3D86-8A66-4B37-B0A2-26906289B67D}" presName="desTx" presStyleLbl="alignAccFollowNode1" presStyleIdx="2" presStyleCnt="3">
        <dgm:presLayoutVars>
          <dgm:bulletEnabled val="1"/>
        </dgm:presLayoutVars>
      </dgm:prSet>
      <dgm:spPr/>
    </dgm:pt>
  </dgm:ptLst>
  <dgm:cxnLst>
    <dgm:cxn modelId="{26E34C01-7F01-4AA9-8ADA-10A38868DCE8}" type="presOf" srcId="{1E693426-37D7-4597-9F03-0843AF3296EC}" destId="{D75EF29E-4CFA-4121-9A06-DDD16056C131}" srcOrd="0" destOrd="1" presId="urn:microsoft.com/office/officeart/2005/8/layout/hList1"/>
    <dgm:cxn modelId="{78D77D04-7E8E-47DB-96A1-1C6C13BE2458}" type="presOf" srcId="{CDAC7F76-52CB-4025-B617-472F79DD8CD3}" destId="{D75EF29E-4CFA-4121-9A06-DDD16056C131}" srcOrd="0" destOrd="3" presId="urn:microsoft.com/office/officeart/2005/8/layout/hList1"/>
    <dgm:cxn modelId="{983F1A0A-81A6-49F8-A63A-35F8929FA148}" type="presOf" srcId="{D5C379BC-76A5-431C-A69B-1CF6B02849B9}" destId="{77B5C389-0D8D-488C-8E77-027972579ED1}" srcOrd="0" destOrd="0" presId="urn:microsoft.com/office/officeart/2005/8/layout/hList1"/>
    <dgm:cxn modelId="{2B5E650A-DDF3-4FC6-BD30-DDFD2B5E1289}" srcId="{D5C379BC-76A5-431C-A69B-1CF6B02849B9}" destId="{A3E2C497-339B-472C-A1B0-7C9AE3EC4B66}" srcOrd="0" destOrd="0" parTransId="{0FB5916A-2BBA-417C-9F65-7C0BE52CE3E1}" sibTransId="{5B553509-6CD8-48FE-A36B-F63AFF9D8EA3}"/>
    <dgm:cxn modelId="{1D02740A-789B-4FE2-AAEC-1B70DCE10251}" srcId="{A3E2C497-339B-472C-A1B0-7C9AE3EC4B66}" destId="{CE94DBB3-7977-4817-BD57-7BFEA38D68DC}" srcOrd="3" destOrd="0" parTransId="{27AC9064-D4F6-41CB-B512-197F468DACB2}" sibTransId="{F0F6E2E7-6195-4D11-AA70-4D1E5EEEA557}"/>
    <dgm:cxn modelId="{D4CAEB0E-3C07-4F11-969E-1B94B0407F65}" srcId="{A3E2C497-339B-472C-A1B0-7C9AE3EC4B66}" destId="{AD06E32E-660F-48F7-A5BF-C8B526124A3D}" srcOrd="1" destOrd="0" parTransId="{ADEBF6B6-844F-4F5E-97E9-F76F9ACAFE5A}" sibTransId="{CC5E575E-F2BC-4036-BE65-A507E3E9BB22}"/>
    <dgm:cxn modelId="{1B187B16-68CE-436B-98DF-02A024662CE6}" srcId="{0FC836D5-ACF9-4DBB-9033-58E7EC2B3745}" destId="{44690D8D-CD66-40B5-AFA5-32CB845CEF0D}" srcOrd="2" destOrd="0" parTransId="{EB9458DD-10D5-4D02-9320-D5E2D0A301D1}" sibTransId="{F3C8B82B-9086-4DDE-97E2-129FCEC0122F}"/>
    <dgm:cxn modelId="{3674C420-25BF-49F7-9C34-41C84007C54A}" srcId="{0FC836D5-ACF9-4DBB-9033-58E7EC2B3745}" destId="{007E6A5D-DA30-43DE-8EDA-1EC51C283D97}" srcOrd="3" destOrd="0" parTransId="{A8372BD4-82BC-48A5-B452-BBF4DFA624E5}" sibTransId="{6C5D6046-FE5A-4DEB-8F46-704F208D5183}"/>
    <dgm:cxn modelId="{878BBE23-C3AE-455B-AA77-E1FF77CCB1A3}" srcId="{D5C379BC-76A5-431C-A69B-1CF6B02849B9}" destId="{0FC836D5-ACF9-4DBB-9033-58E7EC2B3745}" srcOrd="1" destOrd="0" parTransId="{5E54C714-7EC5-41AC-BEFD-D8FD32AE00E3}" sibTransId="{BFE0ACEC-D087-4C51-91EC-EB81F55AF936}"/>
    <dgm:cxn modelId="{8308EB24-7015-4631-B5D3-BB1C4BCA45F1}" type="presOf" srcId="{AD06E32E-660F-48F7-A5BF-C8B526124A3D}" destId="{4E82D78C-C342-42D8-B4FA-8C5C0C605556}" srcOrd="0" destOrd="1" presId="urn:microsoft.com/office/officeart/2005/8/layout/hList1"/>
    <dgm:cxn modelId="{FBD91D2A-86CA-4436-8172-8EE9BAB50362}" srcId="{324F3D86-8A66-4B37-B0A2-26906289B67D}" destId="{8A4804D8-51E9-4114-A6C6-24BE45F54E43}" srcOrd="0" destOrd="0" parTransId="{9A727EE4-69A4-463A-AEC4-AA1A25321F46}" sibTransId="{76AD7293-B62E-4BC4-A6DD-58E23066F3D6}"/>
    <dgm:cxn modelId="{792B0F3A-94A6-48BE-8B96-C07E19210E59}" type="presOf" srcId="{523B2E3C-6576-430E-ADD2-761BAE9D9288}" destId="{FB7952AB-7806-48ED-901C-BDBDC6725FE2}" srcOrd="0" destOrd="1" presId="urn:microsoft.com/office/officeart/2005/8/layout/hList1"/>
    <dgm:cxn modelId="{D690FC3B-D7E5-4C70-8846-F2958D69CEFB}" type="presOf" srcId="{007E6A5D-DA30-43DE-8EDA-1EC51C283D97}" destId="{FB7952AB-7806-48ED-901C-BDBDC6725FE2}" srcOrd="0" destOrd="3" presId="urn:microsoft.com/office/officeart/2005/8/layout/hList1"/>
    <dgm:cxn modelId="{93E9713F-19B3-484E-B5F8-4573B7D989B4}" type="presOf" srcId="{D4B8C25E-585D-4E8A-9024-5BDE504454B6}" destId="{4E82D78C-C342-42D8-B4FA-8C5C0C605556}" srcOrd="0" destOrd="2" presId="urn:microsoft.com/office/officeart/2005/8/layout/hList1"/>
    <dgm:cxn modelId="{8BACCF5E-95CD-4AB2-A41B-326ACFF746D5}" type="presOf" srcId="{E9A0D5BB-B3ED-40EB-A3E4-48D83AAD895A}" destId="{4E82D78C-C342-42D8-B4FA-8C5C0C605556}" srcOrd="0" destOrd="0" presId="urn:microsoft.com/office/officeart/2005/8/layout/hList1"/>
    <dgm:cxn modelId="{E3567760-12B4-42A1-8BD4-90A36E6B237F}" srcId="{A3E2C497-339B-472C-A1B0-7C9AE3EC4B66}" destId="{D4B8C25E-585D-4E8A-9024-5BDE504454B6}" srcOrd="2" destOrd="0" parTransId="{45F6A3B0-0EFD-43E6-B0A8-B51C64EDCE07}" sibTransId="{8E48EE07-6F33-4F89-B95F-CAA1B7E9F0D3}"/>
    <dgm:cxn modelId="{BF163465-3177-41CC-A7BB-725D6CDD900B}" srcId="{0FC836D5-ACF9-4DBB-9033-58E7EC2B3745}" destId="{AA351997-6F08-4889-BE30-04C2BC84AB7D}" srcOrd="0" destOrd="0" parTransId="{59AC0C24-C49C-4BEF-9F76-2EC9C30D6784}" sibTransId="{E75D84B5-589F-4855-BBF7-7BF75F8441F9}"/>
    <dgm:cxn modelId="{15650248-A0FF-445C-8551-396158193A58}" type="presOf" srcId="{A3E2C497-339B-472C-A1B0-7C9AE3EC4B66}" destId="{3BF42015-1538-45AB-94BD-777EB66AD03F}" srcOrd="0" destOrd="0" presId="urn:microsoft.com/office/officeart/2005/8/layout/hList1"/>
    <dgm:cxn modelId="{92FFA049-A154-43BF-A007-939119FC2CFB}" type="presOf" srcId="{2949A444-1E1F-4B1D-88CE-D25DEF2BCBEF}" destId="{D75EF29E-4CFA-4121-9A06-DDD16056C131}" srcOrd="0" destOrd="2" presId="urn:microsoft.com/office/officeart/2005/8/layout/hList1"/>
    <dgm:cxn modelId="{80A5164B-EECE-42D1-8925-C3330C518E4C}" srcId="{324F3D86-8A66-4B37-B0A2-26906289B67D}" destId="{1E693426-37D7-4597-9F03-0843AF3296EC}" srcOrd="1" destOrd="0" parTransId="{DA696AA1-09EA-457B-AA8B-FADDF7D9D2E7}" sibTransId="{A7F40B91-7B7C-424A-A296-B586946BE2CA}"/>
    <dgm:cxn modelId="{95B43F71-F037-42FD-859C-2D1542013738}" type="presOf" srcId="{324F3D86-8A66-4B37-B0A2-26906289B67D}" destId="{4C36445F-A420-4B7F-ADCE-175AE8ADD2FC}" srcOrd="0" destOrd="0" presId="urn:microsoft.com/office/officeart/2005/8/layout/hList1"/>
    <dgm:cxn modelId="{01921B53-ECDA-44F2-ABCC-59667D6F731E}" srcId="{324F3D86-8A66-4B37-B0A2-26906289B67D}" destId="{2949A444-1E1F-4B1D-88CE-D25DEF2BCBEF}" srcOrd="2" destOrd="0" parTransId="{B2A9FCDD-C8F1-47B8-BD76-3A13D57F1D79}" sibTransId="{5970FF90-ABC7-4532-A747-BABE003FBF43}"/>
    <dgm:cxn modelId="{3535BF7F-92DB-48EC-A3C2-599A2FB04EB7}" type="presOf" srcId="{44690D8D-CD66-40B5-AFA5-32CB845CEF0D}" destId="{FB7952AB-7806-48ED-901C-BDBDC6725FE2}" srcOrd="0" destOrd="2" presId="urn:microsoft.com/office/officeart/2005/8/layout/hList1"/>
    <dgm:cxn modelId="{AD400183-39AD-4583-B191-6CE628A1385D}" type="presOf" srcId="{CE94DBB3-7977-4817-BD57-7BFEA38D68DC}" destId="{4E82D78C-C342-42D8-B4FA-8C5C0C605556}" srcOrd="0" destOrd="3" presId="urn:microsoft.com/office/officeart/2005/8/layout/hList1"/>
    <dgm:cxn modelId="{7E2F848F-4A01-49ED-A8ED-16D78BFB1E02}" srcId="{324F3D86-8A66-4B37-B0A2-26906289B67D}" destId="{CDAC7F76-52CB-4025-B617-472F79DD8CD3}" srcOrd="3" destOrd="0" parTransId="{C16C6A4D-22A0-4E62-BBC8-55B9094D0136}" sibTransId="{D843A4DD-9F5B-4AB3-9526-6EAE003990DA}"/>
    <dgm:cxn modelId="{53F4159C-E288-48A4-9ECE-4F2D6336572D}" type="presOf" srcId="{AA351997-6F08-4889-BE30-04C2BC84AB7D}" destId="{FB7952AB-7806-48ED-901C-BDBDC6725FE2}" srcOrd="0" destOrd="0" presId="urn:microsoft.com/office/officeart/2005/8/layout/hList1"/>
    <dgm:cxn modelId="{B5AC4FC2-F9F7-4B4C-A171-7D5C46028EF4}" type="presOf" srcId="{0FC836D5-ACF9-4DBB-9033-58E7EC2B3745}" destId="{B4F7F707-EF94-4F8C-BE2F-7E91E28911B5}" srcOrd="0" destOrd="0" presId="urn:microsoft.com/office/officeart/2005/8/layout/hList1"/>
    <dgm:cxn modelId="{82B6FBC9-479E-4399-B09D-F6DA1EDC6C4E}" type="presOf" srcId="{8A4804D8-51E9-4114-A6C6-24BE45F54E43}" destId="{D75EF29E-4CFA-4121-9A06-DDD16056C131}" srcOrd="0" destOrd="0" presId="urn:microsoft.com/office/officeart/2005/8/layout/hList1"/>
    <dgm:cxn modelId="{D2D30BCD-6C65-47C6-B3E4-8E4ED250539D}" srcId="{D5C379BC-76A5-431C-A69B-1CF6B02849B9}" destId="{324F3D86-8A66-4B37-B0A2-26906289B67D}" srcOrd="2" destOrd="0" parTransId="{E1ABD398-6C73-4D3E-A8FB-17789761E5AA}" sibTransId="{787131FF-7ED2-40E4-B9EB-D17D86D78EAB}"/>
    <dgm:cxn modelId="{9C6D66DC-6241-4DE6-BF6B-D4880A13DCAD}" srcId="{A3E2C497-339B-472C-A1B0-7C9AE3EC4B66}" destId="{E9A0D5BB-B3ED-40EB-A3E4-48D83AAD895A}" srcOrd="0" destOrd="0" parTransId="{AF467214-A727-47A1-9F1B-6EC5D0FD7031}" sibTransId="{49647672-C4E5-4A6A-9F38-D81BFBAB6E89}"/>
    <dgm:cxn modelId="{C1FD64E3-49A8-4265-8B1F-0F565236A79C}" type="presOf" srcId="{9978294D-CCF3-4E22-92C6-57F7E0CAC13B}" destId="{FB7952AB-7806-48ED-901C-BDBDC6725FE2}" srcOrd="0" destOrd="4" presId="urn:microsoft.com/office/officeart/2005/8/layout/hList1"/>
    <dgm:cxn modelId="{C7FA52F1-BD41-4CF2-B972-DC9BE41EB240}" srcId="{0FC836D5-ACF9-4DBB-9033-58E7EC2B3745}" destId="{523B2E3C-6576-430E-ADD2-761BAE9D9288}" srcOrd="1" destOrd="0" parTransId="{5F7DBFC1-73B0-4A90-9F17-4A798C25F483}" sibTransId="{88CC63FA-6BC9-4A56-9E75-4370E2B43416}"/>
    <dgm:cxn modelId="{70D246FF-6370-4BAB-93DA-9E9AB10ED07D}" srcId="{0FC836D5-ACF9-4DBB-9033-58E7EC2B3745}" destId="{9978294D-CCF3-4E22-92C6-57F7E0CAC13B}" srcOrd="4" destOrd="0" parTransId="{D8A4DAE6-DA3A-4A3B-A782-A20A45C5C58D}" sibTransId="{EE1B8C49-2DD0-4BE8-B190-F8F840AAB7B3}"/>
    <dgm:cxn modelId="{19514862-EF72-4EA6-BD17-21407BF09A6C}" type="presParOf" srcId="{77B5C389-0D8D-488C-8E77-027972579ED1}" destId="{C226EB48-014A-485E-A210-D6AE96F841CC}" srcOrd="0" destOrd="0" presId="urn:microsoft.com/office/officeart/2005/8/layout/hList1"/>
    <dgm:cxn modelId="{AB6F8777-30CF-4A03-8D67-2ABD544AAED5}" type="presParOf" srcId="{C226EB48-014A-485E-A210-D6AE96F841CC}" destId="{3BF42015-1538-45AB-94BD-777EB66AD03F}" srcOrd="0" destOrd="0" presId="urn:microsoft.com/office/officeart/2005/8/layout/hList1"/>
    <dgm:cxn modelId="{29D0FE4C-E37F-401B-BFA6-6137EDE86091}" type="presParOf" srcId="{C226EB48-014A-485E-A210-D6AE96F841CC}" destId="{4E82D78C-C342-42D8-B4FA-8C5C0C605556}" srcOrd="1" destOrd="0" presId="urn:microsoft.com/office/officeart/2005/8/layout/hList1"/>
    <dgm:cxn modelId="{FABDEACC-8F91-4DE3-80C3-663BAE8D346B}" type="presParOf" srcId="{77B5C389-0D8D-488C-8E77-027972579ED1}" destId="{F9B1F32C-5885-4D06-8E88-A7731098058D}" srcOrd="1" destOrd="0" presId="urn:microsoft.com/office/officeart/2005/8/layout/hList1"/>
    <dgm:cxn modelId="{BA5FBC33-42A0-48AD-B349-A4EC16A6CD24}" type="presParOf" srcId="{77B5C389-0D8D-488C-8E77-027972579ED1}" destId="{6E450844-87BE-448A-9C82-6362CC95AFA3}" srcOrd="2" destOrd="0" presId="urn:microsoft.com/office/officeart/2005/8/layout/hList1"/>
    <dgm:cxn modelId="{C834445A-DEB4-448A-A6BE-C3E27BCE61A0}" type="presParOf" srcId="{6E450844-87BE-448A-9C82-6362CC95AFA3}" destId="{B4F7F707-EF94-4F8C-BE2F-7E91E28911B5}" srcOrd="0" destOrd="0" presId="urn:microsoft.com/office/officeart/2005/8/layout/hList1"/>
    <dgm:cxn modelId="{D2164337-5974-4E50-8346-196721814D8B}" type="presParOf" srcId="{6E450844-87BE-448A-9C82-6362CC95AFA3}" destId="{FB7952AB-7806-48ED-901C-BDBDC6725FE2}" srcOrd="1" destOrd="0" presId="urn:microsoft.com/office/officeart/2005/8/layout/hList1"/>
    <dgm:cxn modelId="{F78A8562-A5C3-4466-8D72-69035D184445}" type="presParOf" srcId="{77B5C389-0D8D-488C-8E77-027972579ED1}" destId="{F936BDE5-155D-4D4D-9457-C2224B4309FC}" srcOrd="3" destOrd="0" presId="urn:microsoft.com/office/officeart/2005/8/layout/hList1"/>
    <dgm:cxn modelId="{0B0037A1-6DC1-4258-AFAB-200810027EE7}" type="presParOf" srcId="{77B5C389-0D8D-488C-8E77-027972579ED1}" destId="{A8E54889-FA3B-4241-A42A-C068118C1ECE}" srcOrd="4" destOrd="0" presId="urn:microsoft.com/office/officeart/2005/8/layout/hList1"/>
    <dgm:cxn modelId="{EFBD4387-C25E-4AEB-9743-A61F2049E287}" type="presParOf" srcId="{A8E54889-FA3B-4241-A42A-C068118C1ECE}" destId="{4C36445F-A420-4B7F-ADCE-175AE8ADD2FC}" srcOrd="0" destOrd="0" presId="urn:microsoft.com/office/officeart/2005/8/layout/hList1"/>
    <dgm:cxn modelId="{273E7D2A-B995-42D7-8DA0-FC035D1C46D7}" type="presParOf" srcId="{A8E54889-FA3B-4241-A42A-C068118C1ECE}" destId="{D75EF29E-4CFA-4121-9A06-DDD16056C13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9B0041-9541-44D1-B53D-F547E8AD685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FEFE0FB-0B98-4B77-99F8-DE069CDF1C32}">
      <dgm:prSet phldrT="[Text]" custT="1"/>
      <dgm:spPr>
        <a:solidFill>
          <a:srgbClr val="DC5924"/>
        </a:solidFill>
      </dgm:spPr>
      <dgm:t>
        <a:bodyPr/>
        <a:lstStyle/>
        <a:p>
          <a:r>
            <a:rPr lang="en-US" sz="2800" dirty="0"/>
            <a:t>Non-verbal</a:t>
          </a:r>
        </a:p>
      </dgm:t>
    </dgm:pt>
    <dgm:pt modelId="{161BE7FB-8A37-4603-9941-A590E6FD308C}" type="parTrans" cxnId="{D69A283B-AE4A-41C6-AE6F-9BF1BCBD3280}">
      <dgm:prSet/>
      <dgm:spPr/>
      <dgm:t>
        <a:bodyPr/>
        <a:lstStyle/>
        <a:p>
          <a:endParaRPr lang="en-US"/>
        </a:p>
      </dgm:t>
    </dgm:pt>
    <dgm:pt modelId="{0EB95B77-BBED-475B-A116-36F7D532CC10}" type="sibTrans" cxnId="{D69A283B-AE4A-41C6-AE6F-9BF1BCBD3280}">
      <dgm:prSet/>
      <dgm:spPr/>
      <dgm:t>
        <a:bodyPr/>
        <a:lstStyle/>
        <a:p>
          <a:endParaRPr lang="en-US"/>
        </a:p>
      </dgm:t>
    </dgm:pt>
    <dgm:pt modelId="{B8F13901-8288-4ED9-A178-2AED5C369E45}">
      <dgm:prSet phldrT="[Text]" custT="1"/>
      <dgm:spPr>
        <a:solidFill>
          <a:schemeClr val="bg1">
            <a:alpha val="90000"/>
          </a:schemeClr>
        </a:solidFill>
      </dgm:spPr>
      <dgm:t>
        <a:bodyPr/>
        <a:lstStyle/>
        <a:p>
          <a:r>
            <a:rPr lang="en-US" sz="2000" dirty="0"/>
            <a:t>Gestures</a:t>
          </a:r>
        </a:p>
      </dgm:t>
    </dgm:pt>
    <dgm:pt modelId="{C64F530B-B5CA-463C-9898-BFBCE4BE2287}" type="parTrans" cxnId="{2299CC08-0245-47D0-84F8-7F57CDD106C4}">
      <dgm:prSet/>
      <dgm:spPr/>
      <dgm:t>
        <a:bodyPr/>
        <a:lstStyle/>
        <a:p>
          <a:endParaRPr lang="en-US"/>
        </a:p>
      </dgm:t>
    </dgm:pt>
    <dgm:pt modelId="{0BFF06BC-9820-4B19-A37F-FBA6BB54CEAC}" type="sibTrans" cxnId="{2299CC08-0245-47D0-84F8-7F57CDD106C4}">
      <dgm:prSet/>
      <dgm:spPr/>
      <dgm:t>
        <a:bodyPr/>
        <a:lstStyle/>
        <a:p>
          <a:endParaRPr lang="en-US"/>
        </a:p>
      </dgm:t>
    </dgm:pt>
    <dgm:pt modelId="{1CCE608A-7896-48BB-95B5-03CE0EAE05D8}">
      <dgm:prSet phldrT="[Text]" custT="1"/>
      <dgm:spPr>
        <a:solidFill>
          <a:schemeClr val="bg1">
            <a:alpha val="90000"/>
          </a:schemeClr>
        </a:solidFill>
      </dgm:spPr>
      <dgm:t>
        <a:bodyPr/>
        <a:lstStyle/>
        <a:p>
          <a:r>
            <a:rPr lang="en-US" sz="2000" dirty="0"/>
            <a:t>Facial expressions</a:t>
          </a:r>
        </a:p>
      </dgm:t>
    </dgm:pt>
    <dgm:pt modelId="{65C5978B-8594-45A5-A96D-9FE02DAC8DAD}" type="parTrans" cxnId="{5219DF8C-D956-4D85-92EB-60EC2937EBD7}">
      <dgm:prSet/>
      <dgm:spPr/>
      <dgm:t>
        <a:bodyPr/>
        <a:lstStyle/>
        <a:p>
          <a:endParaRPr lang="en-US"/>
        </a:p>
      </dgm:t>
    </dgm:pt>
    <dgm:pt modelId="{1A2EEA4D-9D44-4175-9674-6CA0AD67D540}" type="sibTrans" cxnId="{5219DF8C-D956-4D85-92EB-60EC2937EBD7}">
      <dgm:prSet/>
      <dgm:spPr/>
      <dgm:t>
        <a:bodyPr/>
        <a:lstStyle/>
        <a:p>
          <a:endParaRPr lang="en-US"/>
        </a:p>
      </dgm:t>
    </dgm:pt>
    <dgm:pt modelId="{FBF7A44B-CB73-4BB8-ABF8-5A18D22AD18C}">
      <dgm:prSet phldrT="[Text]" custT="1"/>
      <dgm:spPr>
        <a:solidFill>
          <a:srgbClr val="F96F07"/>
        </a:solidFill>
      </dgm:spPr>
      <dgm:t>
        <a:bodyPr/>
        <a:lstStyle/>
        <a:p>
          <a:r>
            <a:rPr lang="en-US" sz="2800" dirty="0"/>
            <a:t>Rhythm</a:t>
          </a:r>
          <a:r>
            <a:rPr lang="en-US" sz="2200" dirty="0"/>
            <a:t> </a:t>
          </a:r>
        </a:p>
      </dgm:t>
    </dgm:pt>
    <dgm:pt modelId="{981F5946-CA72-401B-BD26-E9554CD1D77D}" type="parTrans" cxnId="{1CBBE237-79B6-4C7D-A795-58A91B2CAF00}">
      <dgm:prSet/>
      <dgm:spPr/>
      <dgm:t>
        <a:bodyPr/>
        <a:lstStyle/>
        <a:p>
          <a:endParaRPr lang="en-US"/>
        </a:p>
      </dgm:t>
    </dgm:pt>
    <dgm:pt modelId="{512C8735-4A09-480A-8A0D-DD6F4BBBF42F}" type="sibTrans" cxnId="{1CBBE237-79B6-4C7D-A795-58A91B2CAF00}">
      <dgm:prSet/>
      <dgm:spPr/>
      <dgm:t>
        <a:bodyPr/>
        <a:lstStyle/>
        <a:p>
          <a:endParaRPr lang="en-US"/>
        </a:p>
      </dgm:t>
    </dgm:pt>
    <dgm:pt modelId="{6088163C-4952-4E1A-97A6-6A10A4DB6CFA}">
      <dgm:prSet phldrT="[Text]" custT="1"/>
      <dgm:spPr>
        <a:solidFill>
          <a:schemeClr val="bg1">
            <a:alpha val="90000"/>
          </a:schemeClr>
        </a:solidFill>
      </dgm:spPr>
      <dgm:t>
        <a:bodyPr/>
        <a:lstStyle/>
        <a:p>
          <a:r>
            <a:rPr lang="en-US" sz="2000" dirty="0"/>
            <a:t>Pauses</a:t>
          </a:r>
        </a:p>
      </dgm:t>
    </dgm:pt>
    <dgm:pt modelId="{923318A3-35E1-43B3-BB7B-9D4A8F6A04E0}" type="parTrans" cxnId="{E7B1EC85-AE2E-4AE8-BE1A-9CDE6F65C13B}">
      <dgm:prSet/>
      <dgm:spPr/>
      <dgm:t>
        <a:bodyPr/>
        <a:lstStyle/>
        <a:p>
          <a:endParaRPr lang="en-US"/>
        </a:p>
      </dgm:t>
    </dgm:pt>
    <dgm:pt modelId="{138801A0-5298-4D59-9E39-9967284A25EE}" type="sibTrans" cxnId="{E7B1EC85-AE2E-4AE8-BE1A-9CDE6F65C13B}">
      <dgm:prSet/>
      <dgm:spPr/>
      <dgm:t>
        <a:bodyPr/>
        <a:lstStyle/>
        <a:p>
          <a:endParaRPr lang="en-US"/>
        </a:p>
      </dgm:t>
    </dgm:pt>
    <dgm:pt modelId="{74392EAC-8848-4EF7-B0FC-42B5D4AC9A08}">
      <dgm:prSet phldrT="[Text]" custT="1"/>
      <dgm:spPr>
        <a:solidFill>
          <a:schemeClr val="bg1">
            <a:alpha val="90000"/>
          </a:schemeClr>
        </a:solidFill>
      </dgm:spPr>
      <dgm:t>
        <a:bodyPr/>
        <a:lstStyle/>
        <a:p>
          <a:r>
            <a:rPr lang="en-US" sz="2000" dirty="0"/>
            <a:t>Silences</a:t>
          </a:r>
        </a:p>
      </dgm:t>
    </dgm:pt>
    <dgm:pt modelId="{496EE440-DCE0-429F-B931-A61A5E8903B4}" type="parTrans" cxnId="{30F1EB5D-A760-4D88-88D8-8F13BFFF8F64}">
      <dgm:prSet/>
      <dgm:spPr/>
      <dgm:t>
        <a:bodyPr/>
        <a:lstStyle/>
        <a:p>
          <a:endParaRPr lang="en-US"/>
        </a:p>
      </dgm:t>
    </dgm:pt>
    <dgm:pt modelId="{BECBD629-7301-4DF5-8BB7-E9F28BBC802D}" type="sibTrans" cxnId="{30F1EB5D-A760-4D88-88D8-8F13BFFF8F64}">
      <dgm:prSet/>
      <dgm:spPr/>
      <dgm:t>
        <a:bodyPr/>
        <a:lstStyle/>
        <a:p>
          <a:endParaRPr lang="en-US"/>
        </a:p>
      </dgm:t>
    </dgm:pt>
    <dgm:pt modelId="{F0A99B5F-7FB9-4DA0-B69F-A1F9E824549B}">
      <dgm:prSet phldrT="[Text]" custT="1"/>
      <dgm:spPr>
        <a:solidFill>
          <a:srgbClr val="E63522"/>
        </a:solidFill>
      </dgm:spPr>
      <dgm:t>
        <a:bodyPr/>
        <a:lstStyle/>
        <a:p>
          <a:r>
            <a:rPr lang="en-US" sz="2800" dirty="0"/>
            <a:t>voice</a:t>
          </a:r>
        </a:p>
      </dgm:t>
    </dgm:pt>
    <dgm:pt modelId="{C05F6B11-3122-4B4B-8B01-96D067F268C6}" type="parTrans" cxnId="{FDA185AB-7B13-4F2D-8C24-447D8CA6B2D6}">
      <dgm:prSet/>
      <dgm:spPr/>
      <dgm:t>
        <a:bodyPr/>
        <a:lstStyle/>
        <a:p>
          <a:endParaRPr lang="en-US"/>
        </a:p>
      </dgm:t>
    </dgm:pt>
    <dgm:pt modelId="{5A169D67-62F9-404B-A6D1-AD1CD15DB152}" type="sibTrans" cxnId="{FDA185AB-7B13-4F2D-8C24-447D8CA6B2D6}">
      <dgm:prSet/>
      <dgm:spPr/>
      <dgm:t>
        <a:bodyPr/>
        <a:lstStyle/>
        <a:p>
          <a:endParaRPr lang="en-US"/>
        </a:p>
      </dgm:t>
    </dgm:pt>
    <dgm:pt modelId="{09CEEF7E-D0C8-4923-BAE6-3DC392BB5C09}">
      <dgm:prSet phldrT="[Text]" custT="1"/>
      <dgm:spPr>
        <a:solidFill>
          <a:schemeClr val="bg1">
            <a:alpha val="90000"/>
          </a:schemeClr>
        </a:solidFill>
      </dgm:spPr>
      <dgm:t>
        <a:bodyPr/>
        <a:lstStyle/>
        <a:p>
          <a:r>
            <a:rPr lang="en-US" sz="2000" dirty="0"/>
            <a:t>Volume</a:t>
          </a:r>
        </a:p>
      </dgm:t>
    </dgm:pt>
    <dgm:pt modelId="{572D6FC0-E172-4E16-87A7-FFB4A3E00BF2}" type="parTrans" cxnId="{91798346-2C76-4CCF-A3CD-ED9FF74A85C5}">
      <dgm:prSet/>
      <dgm:spPr/>
      <dgm:t>
        <a:bodyPr/>
        <a:lstStyle/>
        <a:p>
          <a:endParaRPr lang="en-US"/>
        </a:p>
      </dgm:t>
    </dgm:pt>
    <dgm:pt modelId="{39F031F7-C71C-4F4D-A07B-617D591FFE4E}" type="sibTrans" cxnId="{91798346-2C76-4CCF-A3CD-ED9FF74A85C5}">
      <dgm:prSet/>
      <dgm:spPr/>
      <dgm:t>
        <a:bodyPr/>
        <a:lstStyle/>
        <a:p>
          <a:endParaRPr lang="en-US"/>
        </a:p>
      </dgm:t>
    </dgm:pt>
    <dgm:pt modelId="{A44CB440-538C-4595-932D-862A264DB316}">
      <dgm:prSet phldrT="[Text]" custT="1"/>
      <dgm:spPr>
        <a:solidFill>
          <a:schemeClr val="bg1">
            <a:alpha val="90000"/>
          </a:schemeClr>
        </a:solidFill>
      </dgm:spPr>
      <dgm:t>
        <a:bodyPr/>
        <a:lstStyle/>
        <a:p>
          <a:r>
            <a:rPr lang="en-US" sz="2000" dirty="0"/>
            <a:t>Pronunciation, accent</a:t>
          </a:r>
        </a:p>
      </dgm:t>
    </dgm:pt>
    <dgm:pt modelId="{F25FEC8A-1057-4657-82C3-F27029139DCF}" type="parTrans" cxnId="{57B1892B-F302-47CB-9F91-258CE9CA2264}">
      <dgm:prSet/>
      <dgm:spPr/>
      <dgm:t>
        <a:bodyPr/>
        <a:lstStyle/>
        <a:p>
          <a:endParaRPr lang="en-US"/>
        </a:p>
      </dgm:t>
    </dgm:pt>
    <dgm:pt modelId="{C8CDE017-F726-4D7F-A980-0081EE538CE1}" type="sibTrans" cxnId="{57B1892B-F302-47CB-9F91-258CE9CA2264}">
      <dgm:prSet/>
      <dgm:spPr/>
      <dgm:t>
        <a:bodyPr/>
        <a:lstStyle/>
        <a:p>
          <a:endParaRPr lang="en-US"/>
        </a:p>
      </dgm:t>
    </dgm:pt>
    <dgm:pt modelId="{03A017E6-3480-4F9E-ABA7-8178E2E3A8BF}">
      <dgm:prSet phldrT="[Text]" custT="1"/>
      <dgm:spPr>
        <a:solidFill>
          <a:schemeClr val="bg1">
            <a:alpha val="90000"/>
          </a:schemeClr>
        </a:solidFill>
      </dgm:spPr>
      <dgm:t>
        <a:bodyPr/>
        <a:lstStyle/>
        <a:p>
          <a:r>
            <a:rPr lang="en-US" sz="2000" dirty="0"/>
            <a:t>body language</a:t>
          </a:r>
        </a:p>
      </dgm:t>
    </dgm:pt>
    <dgm:pt modelId="{2277DBB7-C9D8-490C-87C0-C89C8CE9BF56}" type="parTrans" cxnId="{9A04787D-A851-453F-AE07-EFBD84ED3D92}">
      <dgm:prSet/>
      <dgm:spPr/>
      <dgm:t>
        <a:bodyPr/>
        <a:lstStyle/>
        <a:p>
          <a:endParaRPr lang="en-US"/>
        </a:p>
      </dgm:t>
    </dgm:pt>
    <dgm:pt modelId="{1BE9532C-2C5B-47A5-B020-2490063A803A}" type="sibTrans" cxnId="{9A04787D-A851-453F-AE07-EFBD84ED3D92}">
      <dgm:prSet/>
      <dgm:spPr/>
      <dgm:t>
        <a:bodyPr/>
        <a:lstStyle/>
        <a:p>
          <a:endParaRPr lang="en-US"/>
        </a:p>
      </dgm:t>
    </dgm:pt>
    <dgm:pt modelId="{C7A28EBE-57A6-4F95-BFAD-E0121C266DF5}">
      <dgm:prSet phldrT="[Text]" custT="1"/>
      <dgm:spPr>
        <a:solidFill>
          <a:schemeClr val="bg1">
            <a:alpha val="90000"/>
          </a:schemeClr>
        </a:solidFill>
      </dgm:spPr>
      <dgm:t>
        <a:bodyPr/>
        <a:lstStyle/>
        <a:p>
          <a:r>
            <a:rPr lang="en-US" sz="2000" dirty="0"/>
            <a:t>Flow</a:t>
          </a:r>
        </a:p>
      </dgm:t>
    </dgm:pt>
    <dgm:pt modelId="{B2633471-B14A-4FC5-B33A-290A5B4A4DDA}" type="parTrans" cxnId="{ADA4738C-F17F-4B43-A491-30296DC0932B}">
      <dgm:prSet/>
      <dgm:spPr/>
      <dgm:t>
        <a:bodyPr/>
        <a:lstStyle/>
        <a:p>
          <a:endParaRPr lang="en-US"/>
        </a:p>
      </dgm:t>
    </dgm:pt>
    <dgm:pt modelId="{27627B7F-AE2B-4F4A-8568-09CC0E97E7B1}" type="sibTrans" cxnId="{ADA4738C-F17F-4B43-A491-30296DC0932B}">
      <dgm:prSet/>
      <dgm:spPr/>
      <dgm:t>
        <a:bodyPr/>
        <a:lstStyle/>
        <a:p>
          <a:endParaRPr lang="en-US"/>
        </a:p>
      </dgm:t>
    </dgm:pt>
    <dgm:pt modelId="{E2ACCFC2-72A2-45AB-A46D-86E6F0C2B432}">
      <dgm:prSet phldrT="[Text]" custT="1"/>
      <dgm:spPr>
        <a:solidFill>
          <a:schemeClr val="bg1">
            <a:alpha val="90000"/>
          </a:schemeClr>
        </a:solidFill>
      </dgm:spPr>
      <dgm:t>
        <a:bodyPr/>
        <a:lstStyle/>
        <a:p>
          <a:r>
            <a:rPr lang="en-US" sz="2000" dirty="0"/>
            <a:t>Intonation</a:t>
          </a:r>
        </a:p>
      </dgm:t>
    </dgm:pt>
    <dgm:pt modelId="{32082766-D3EF-44D6-877C-91456E938241}" type="parTrans" cxnId="{7AD9A104-5879-41F7-807D-AA6169FC7537}">
      <dgm:prSet/>
      <dgm:spPr/>
      <dgm:t>
        <a:bodyPr/>
        <a:lstStyle/>
        <a:p>
          <a:endParaRPr lang="en-US"/>
        </a:p>
      </dgm:t>
    </dgm:pt>
    <dgm:pt modelId="{2F2A41B2-E484-42FC-A6DA-81189DBA3353}" type="sibTrans" cxnId="{7AD9A104-5879-41F7-807D-AA6169FC7537}">
      <dgm:prSet/>
      <dgm:spPr/>
      <dgm:t>
        <a:bodyPr/>
        <a:lstStyle/>
        <a:p>
          <a:endParaRPr lang="en-US"/>
        </a:p>
      </dgm:t>
    </dgm:pt>
    <dgm:pt modelId="{F222906B-251C-4C8E-AF99-60F6A9932B2F}" type="pres">
      <dgm:prSet presAssocID="{E29B0041-9541-44D1-B53D-F547E8AD685D}" presName="Name0" presStyleCnt="0">
        <dgm:presLayoutVars>
          <dgm:dir/>
          <dgm:animLvl val="lvl"/>
          <dgm:resizeHandles val="exact"/>
        </dgm:presLayoutVars>
      </dgm:prSet>
      <dgm:spPr/>
    </dgm:pt>
    <dgm:pt modelId="{5D182854-690C-4BAF-BEC7-F4F29DF8154D}" type="pres">
      <dgm:prSet presAssocID="{0FEFE0FB-0B98-4B77-99F8-DE069CDF1C32}" presName="composite" presStyleCnt="0"/>
      <dgm:spPr/>
    </dgm:pt>
    <dgm:pt modelId="{377BD538-46BE-4DE8-909B-F8EBBA66D57D}" type="pres">
      <dgm:prSet presAssocID="{0FEFE0FB-0B98-4B77-99F8-DE069CDF1C32}" presName="parTx" presStyleLbl="alignNode1" presStyleIdx="0" presStyleCnt="3">
        <dgm:presLayoutVars>
          <dgm:chMax val="0"/>
          <dgm:chPref val="0"/>
          <dgm:bulletEnabled val="1"/>
        </dgm:presLayoutVars>
      </dgm:prSet>
      <dgm:spPr/>
    </dgm:pt>
    <dgm:pt modelId="{7D79F313-E39F-4E19-AD9C-DAA7B4BD2C5C}" type="pres">
      <dgm:prSet presAssocID="{0FEFE0FB-0B98-4B77-99F8-DE069CDF1C32}" presName="desTx" presStyleLbl="alignAccFollowNode1" presStyleIdx="0" presStyleCnt="3">
        <dgm:presLayoutVars>
          <dgm:bulletEnabled val="1"/>
        </dgm:presLayoutVars>
      </dgm:prSet>
      <dgm:spPr/>
    </dgm:pt>
    <dgm:pt modelId="{FE6D8F48-DDCC-48B9-A313-D6583899DE1E}" type="pres">
      <dgm:prSet presAssocID="{0EB95B77-BBED-475B-A116-36F7D532CC10}" presName="space" presStyleCnt="0"/>
      <dgm:spPr/>
    </dgm:pt>
    <dgm:pt modelId="{A569DB98-B6DC-44D8-B2BB-060219CBDBAC}" type="pres">
      <dgm:prSet presAssocID="{FBF7A44B-CB73-4BB8-ABF8-5A18D22AD18C}" presName="composite" presStyleCnt="0"/>
      <dgm:spPr/>
    </dgm:pt>
    <dgm:pt modelId="{FD2271DE-F510-40B4-9DA6-90EEB50E6CD2}" type="pres">
      <dgm:prSet presAssocID="{FBF7A44B-CB73-4BB8-ABF8-5A18D22AD18C}" presName="parTx" presStyleLbl="alignNode1" presStyleIdx="1" presStyleCnt="3">
        <dgm:presLayoutVars>
          <dgm:chMax val="0"/>
          <dgm:chPref val="0"/>
          <dgm:bulletEnabled val="1"/>
        </dgm:presLayoutVars>
      </dgm:prSet>
      <dgm:spPr/>
    </dgm:pt>
    <dgm:pt modelId="{CD6E74A5-08B0-4C6A-8DFD-41C59D0421BD}" type="pres">
      <dgm:prSet presAssocID="{FBF7A44B-CB73-4BB8-ABF8-5A18D22AD18C}" presName="desTx" presStyleLbl="alignAccFollowNode1" presStyleIdx="1" presStyleCnt="3">
        <dgm:presLayoutVars>
          <dgm:bulletEnabled val="1"/>
        </dgm:presLayoutVars>
      </dgm:prSet>
      <dgm:spPr/>
    </dgm:pt>
    <dgm:pt modelId="{3DC7DFAB-2EA9-495B-B538-901F5E08D9D6}" type="pres">
      <dgm:prSet presAssocID="{512C8735-4A09-480A-8A0D-DD6F4BBBF42F}" presName="space" presStyleCnt="0"/>
      <dgm:spPr/>
    </dgm:pt>
    <dgm:pt modelId="{FC709215-BC42-4524-A390-C5AAA04E6D4F}" type="pres">
      <dgm:prSet presAssocID="{F0A99B5F-7FB9-4DA0-B69F-A1F9E824549B}" presName="composite" presStyleCnt="0"/>
      <dgm:spPr/>
    </dgm:pt>
    <dgm:pt modelId="{9320FE3E-08BD-4C82-A74B-905E993C7B88}" type="pres">
      <dgm:prSet presAssocID="{F0A99B5F-7FB9-4DA0-B69F-A1F9E824549B}" presName="parTx" presStyleLbl="alignNode1" presStyleIdx="2" presStyleCnt="3">
        <dgm:presLayoutVars>
          <dgm:chMax val="0"/>
          <dgm:chPref val="0"/>
          <dgm:bulletEnabled val="1"/>
        </dgm:presLayoutVars>
      </dgm:prSet>
      <dgm:spPr/>
    </dgm:pt>
    <dgm:pt modelId="{916A2375-97BA-4DD2-9994-CAB73D2E5409}" type="pres">
      <dgm:prSet presAssocID="{F0A99B5F-7FB9-4DA0-B69F-A1F9E824549B}" presName="desTx" presStyleLbl="alignAccFollowNode1" presStyleIdx="2" presStyleCnt="3">
        <dgm:presLayoutVars>
          <dgm:bulletEnabled val="1"/>
        </dgm:presLayoutVars>
      </dgm:prSet>
      <dgm:spPr/>
    </dgm:pt>
  </dgm:ptLst>
  <dgm:cxnLst>
    <dgm:cxn modelId="{7B6D5C02-26F0-40E6-954B-C10FBB98110A}" type="presOf" srcId="{03A017E6-3480-4F9E-ABA7-8178E2E3A8BF}" destId="{7D79F313-E39F-4E19-AD9C-DAA7B4BD2C5C}" srcOrd="0" destOrd="1" presId="urn:microsoft.com/office/officeart/2005/8/layout/hList1"/>
    <dgm:cxn modelId="{7AD9A104-5879-41F7-807D-AA6169FC7537}" srcId="{F0A99B5F-7FB9-4DA0-B69F-A1F9E824549B}" destId="{E2ACCFC2-72A2-45AB-A46D-86E6F0C2B432}" srcOrd="1" destOrd="0" parTransId="{32082766-D3EF-44D6-877C-91456E938241}" sibTransId="{2F2A41B2-E484-42FC-A6DA-81189DBA3353}"/>
    <dgm:cxn modelId="{2299CC08-0245-47D0-84F8-7F57CDD106C4}" srcId="{0FEFE0FB-0B98-4B77-99F8-DE069CDF1C32}" destId="{B8F13901-8288-4ED9-A178-2AED5C369E45}" srcOrd="0" destOrd="0" parTransId="{C64F530B-B5CA-463C-9898-BFBCE4BE2287}" sibTransId="{0BFF06BC-9820-4B19-A37F-FBA6BB54CEAC}"/>
    <dgm:cxn modelId="{815F690D-1E5A-4B64-844E-EFD67F73DEB0}" type="presOf" srcId="{E29B0041-9541-44D1-B53D-F547E8AD685D}" destId="{F222906B-251C-4C8E-AF99-60F6A9932B2F}" srcOrd="0" destOrd="0" presId="urn:microsoft.com/office/officeart/2005/8/layout/hList1"/>
    <dgm:cxn modelId="{57B1892B-F302-47CB-9F91-258CE9CA2264}" srcId="{F0A99B5F-7FB9-4DA0-B69F-A1F9E824549B}" destId="{A44CB440-538C-4595-932D-862A264DB316}" srcOrd="2" destOrd="0" parTransId="{F25FEC8A-1057-4657-82C3-F27029139DCF}" sibTransId="{C8CDE017-F726-4D7F-A980-0081EE538CE1}"/>
    <dgm:cxn modelId="{60400336-50A8-4D0C-A8A7-3C48E599EA4B}" type="presOf" srcId="{B8F13901-8288-4ED9-A178-2AED5C369E45}" destId="{7D79F313-E39F-4E19-AD9C-DAA7B4BD2C5C}" srcOrd="0" destOrd="0" presId="urn:microsoft.com/office/officeart/2005/8/layout/hList1"/>
    <dgm:cxn modelId="{1CBBE237-79B6-4C7D-A795-58A91B2CAF00}" srcId="{E29B0041-9541-44D1-B53D-F547E8AD685D}" destId="{FBF7A44B-CB73-4BB8-ABF8-5A18D22AD18C}" srcOrd="1" destOrd="0" parTransId="{981F5946-CA72-401B-BD26-E9554CD1D77D}" sibTransId="{512C8735-4A09-480A-8A0D-DD6F4BBBF42F}"/>
    <dgm:cxn modelId="{D69A283B-AE4A-41C6-AE6F-9BF1BCBD3280}" srcId="{E29B0041-9541-44D1-B53D-F547E8AD685D}" destId="{0FEFE0FB-0B98-4B77-99F8-DE069CDF1C32}" srcOrd="0" destOrd="0" parTransId="{161BE7FB-8A37-4603-9941-A590E6FD308C}" sibTransId="{0EB95B77-BBED-475B-A116-36F7D532CC10}"/>
    <dgm:cxn modelId="{30F1EB5D-A760-4D88-88D8-8F13BFFF8F64}" srcId="{FBF7A44B-CB73-4BB8-ABF8-5A18D22AD18C}" destId="{74392EAC-8848-4EF7-B0FC-42B5D4AC9A08}" srcOrd="1" destOrd="0" parTransId="{496EE440-DCE0-429F-B931-A61A5E8903B4}" sibTransId="{BECBD629-7301-4DF5-8BB7-E9F28BBC802D}"/>
    <dgm:cxn modelId="{65398865-8DDA-4288-A014-AABDBD5F46AE}" type="presOf" srcId="{F0A99B5F-7FB9-4DA0-B69F-A1F9E824549B}" destId="{9320FE3E-08BD-4C82-A74B-905E993C7B88}" srcOrd="0" destOrd="0" presId="urn:microsoft.com/office/officeart/2005/8/layout/hList1"/>
    <dgm:cxn modelId="{91798346-2C76-4CCF-A3CD-ED9FF74A85C5}" srcId="{F0A99B5F-7FB9-4DA0-B69F-A1F9E824549B}" destId="{09CEEF7E-D0C8-4923-BAE6-3DC392BB5C09}" srcOrd="0" destOrd="0" parTransId="{572D6FC0-E172-4E16-87A7-FFB4A3E00BF2}" sibTransId="{39F031F7-C71C-4F4D-A07B-617D591FFE4E}"/>
    <dgm:cxn modelId="{C3099846-DFDE-4F74-A9E2-8D9F2BA7F3B3}" type="presOf" srcId="{E2ACCFC2-72A2-45AB-A46D-86E6F0C2B432}" destId="{916A2375-97BA-4DD2-9994-CAB73D2E5409}" srcOrd="0" destOrd="1" presId="urn:microsoft.com/office/officeart/2005/8/layout/hList1"/>
    <dgm:cxn modelId="{377A257A-02C8-427E-9C3A-7D40ABE24857}" type="presOf" srcId="{6088163C-4952-4E1A-97A6-6A10A4DB6CFA}" destId="{CD6E74A5-08B0-4C6A-8DFD-41C59D0421BD}" srcOrd="0" destOrd="0" presId="urn:microsoft.com/office/officeart/2005/8/layout/hList1"/>
    <dgm:cxn modelId="{9A04787D-A851-453F-AE07-EFBD84ED3D92}" srcId="{0FEFE0FB-0B98-4B77-99F8-DE069CDF1C32}" destId="{03A017E6-3480-4F9E-ABA7-8178E2E3A8BF}" srcOrd="1" destOrd="0" parTransId="{2277DBB7-C9D8-490C-87C0-C89C8CE9BF56}" sibTransId="{1BE9532C-2C5B-47A5-B020-2490063A803A}"/>
    <dgm:cxn modelId="{E7B1EC85-AE2E-4AE8-BE1A-9CDE6F65C13B}" srcId="{FBF7A44B-CB73-4BB8-ABF8-5A18D22AD18C}" destId="{6088163C-4952-4E1A-97A6-6A10A4DB6CFA}" srcOrd="0" destOrd="0" parTransId="{923318A3-35E1-43B3-BB7B-9D4A8F6A04E0}" sibTransId="{138801A0-5298-4D59-9E39-9967284A25EE}"/>
    <dgm:cxn modelId="{0D652F89-9260-4B96-944D-AFA6A08678C9}" type="presOf" srcId="{09CEEF7E-D0C8-4923-BAE6-3DC392BB5C09}" destId="{916A2375-97BA-4DD2-9994-CAB73D2E5409}" srcOrd="0" destOrd="0" presId="urn:microsoft.com/office/officeart/2005/8/layout/hList1"/>
    <dgm:cxn modelId="{DE63DA8A-E11C-4859-BF7D-374199F417D6}" type="presOf" srcId="{A44CB440-538C-4595-932D-862A264DB316}" destId="{916A2375-97BA-4DD2-9994-CAB73D2E5409}" srcOrd="0" destOrd="2" presId="urn:microsoft.com/office/officeart/2005/8/layout/hList1"/>
    <dgm:cxn modelId="{ADA4738C-F17F-4B43-A491-30296DC0932B}" srcId="{FBF7A44B-CB73-4BB8-ABF8-5A18D22AD18C}" destId="{C7A28EBE-57A6-4F95-BFAD-E0121C266DF5}" srcOrd="2" destOrd="0" parTransId="{B2633471-B14A-4FC5-B33A-290A5B4A4DDA}" sibTransId="{27627B7F-AE2B-4F4A-8568-09CC0E97E7B1}"/>
    <dgm:cxn modelId="{5219DF8C-D956-4D85-92EB-60EC2937EBD7}" srcId="{0FEFE0FB-0B98-4B77-99F8-DE069CDF1C32}" destId="{1CCE608A-7896-48BB-95B5-03CE0EAE05D8}" srcOrd="2" destOrd="0" parTransId="{65C5978B-8594-45A5-A96D-9FE02DAC8DAD}" sibTransId="{1A2EEA4D-9D44-4175-9674-6CA0AD67D540}"/>
    <dgm:cxn modelId="{9F1A50AA-8552-45DD-9C63-E5B95C20AE45}" type="presOf" srcId="{0FEFE0FB-0B98-4B77-99F8-DE069CDF1C32}" destId="{377BD538-46BE-4DE8-909B-F8EBBA66D57D}" srcOrd="0" destOrd="0" presId="urn:microsoft.com/office/officeart/2005/8/layout/hList1"/>
    <dgm:cxn modelId="{FDA185AB-7B13-4F2D-8C24-447D8CA6B2D6}" srcId="{E29B0041-9541-44D1-B53D-F547E8AD685D}" destId="{F0A99B5F-7FB9-4DA0-B69F-A1F9E824549B}" srcOrd="2" destOrd="0" parTransId="{C05F6B11-3122-4B4B-8B01-96D067F268C6}" sibTransId="{5A169D67-62F9-404B-A6D1-AD1CD15DB152}"/>
    <dgm:cxn modelId="{8F448CDD-767D-48A3-9C26-6F51F8F8A6D1}" type="presOf" srcId="{C7A28EBE-57A6-4F95-BFAD-E0121C266DF5}" destId="{CD6E74A5-08B0-4C6A-8DFD-41C59D0421BD}" srcOrd="0" destOrd="2" presId="urn:microsoft.com/office/officeart/2005/8/layout/hList1"/>
    <dgm:cxn modelId="{DF8053DF-A4B8-4A1C-BCB1-F0CB6EA36C76}" type="presOf" srcId="{FBF7A44B-CB73-4BB8-ABF8-5A18D22AD18C}" destId="{FD2271DE-F510-40B4-9DA6-90EEB50E6CD2}" srcOrd="0" destOrd="0" presId="urn:microsoft.com/office/officeart/2005/8/layout/hList1"/>
    <dgm:cxn modelId="{F0D70AF5-F995-4993-AD07-2A63092C49D4}" type="presOf" srcId="{1CCE608A-7896-48BB-95B5-03CE0EAE05D8}" destId="{7D79F313-E39F-4E19-AD9C-DAA7B4BD2C5C}" srcOrd="0" destOrd="2" presId="urn:microsoft.com/office/officeart/2005/8/layout/hList1"/>
    <dgm:cxn modelId="{036C46FE-7F32-4484-8A61-F259C38CD52D}" type="presOf" srcId="{74392EAC-8848-4EF7-B0FC-42B5D4AC9A08}" destId="{CD6E74A5-08B0-4C6A-8DFD-41C59D0421BD}" srcOrd="0" destOrd="1" presId="urn:microsoft.com/office/officeart/2005/8/layout/hList1"/>
    <dgm:cxn modelId="{D7A8EA6D-E107-4436-A20A-245B80CDF66C}" type="presParOf" srcId="{F222906B-251C-4C8E-AF99-60F6A9932B2F}" destId="{5D182854-690C-4BAF-BEC7-F4F29DF8154D}" srcOrd="0" destOrd="0" presId="urn:microsoft.com/office/officeart/2005/8/layout/hList1"/>
    <dgm:cxn modelId="{B536DE05-21FA-41A5-BEF9-7766AFD9A7BA}" type="presParOf" srcId="{5D182854-690C-4BAF-BEC7-F4F29DF8154D}" destId="{377BD538-46BE-4DE8-909B-F8EBBA66D57D}" srcOrd="0" destOrd="0" presId="urn:microsoft.com/office/officeart/2005/8/layout/hList1"/>
    <dgm:cxn modelId="{1209D857-2E27-4564-9C27-E9F0C07B9A43}" type="presParOf" srcId="{5D182854-690C-4BAF-BEC7-F4F29DF8154D}" destId="{7D79F313-E39F-4E19-AD9C-DAA7B4BD2C5C}" srcOrd="1" destOrd="0" presId="urn:microsoft.com/office/officeart/2005/8/layout/hList1"/>
    <dgm:cxn modelId="{14C18663-B62E-4E7F-A37D-2193BFAB31DB}" type="presParOf" srcId="{F222906B-251C-4C8E-AF99-60F6A9932B2F}" destId="{FE6D8F48-DDCC-48B9-A313-D6583899DE1E}" srcOrd="1" destOrd="0" presId="urn:microsoft.com/office/officeart/2005/8/layout/hList1"/>
    <dgm:cxn modelId="{A7340613-16A0-4FF1-B95C-98DA96574E99}" type="presParOf" srcId="{F222906B-251C-4C8E-AF99-60F6A9932B2F}" destId="{A569DB98-B6DC-44D8-B2BB-060219CBDBAC}" srcOrd="2" destOrd="0" presId="urn:microsoft.com/office/officeart/2005/8/layout/hList1"/>
    <dgm:cxn modelId="{727F64D4-D465-4D23-B20B-C51A661E32B7}" type="presParOf" srcId="{A569DB98-B6DC-44D8-B2BB-060219CBDBAC}" destId="{FD2271DE-F510-40B4-9DA6-90EEB50E6CD2}" srcOrd="0" destOrd="0" presId="urn:microsoft.com/office/officeart/2005/8/layout/hList1"/>
    <dgm:cxn modelId="{40198910-53E3-493D-973D-E2FFD5F5CD0C}" type="presParOf" srcId="{A569DB98-B6DC-44D8-B2BB-060219CBDBAC}" destId="{CD6E74A5-08B0-4C6A-8DFD-41C59D0421BD}" srcOrd="1" destOrd="0" presId="urn:microsoft.com/office/officeart/2005/8/layout/hList1"/>
    <dgm:cxn modelId="{8F62E316-5852-4151-8940-93C6F99B1AAC}" type="presParOf" srcId="{F222906B-251C-4C8E-AF99-60F6A9932B2F}" destId="{3DC7DFAB-2EA9-495B-B538-901F5E08D9D6}" srcOrd="3" destOrd="0" presId="urn:microsoft.com/office/officeart/2005/8/layout/hList1"/>
    <dgm:cxn modelId="{B2B2655B-F4E1-4A09-B7E0-3FACD97B5C82}" type="presParOf" srcId="{F222906B-251C-4C8E-AF99-60F6A9932B2F}" destId="{FC709215-BC42-4524-A390-C5AAA04E6D4F}" srcOrd="4" destOrd="0" presId="urn:microsoft.com/office/officeart/2005/8/layout/hList1"/>
    <dgm:cxn modelId="{6C6F1870-D2AC-42FD-B806-2F699D828DE1}" type="presParOf" srcId="{FC709215-BC42-4524-A390-C5AAA04E6D4F}" destId="{9320FE3E-08BD-4C82-A74B-905E993C7B88}" srcOrd="0" destOrd="0" presId="urn:microsoft.com/office/officeart/2005/8/layout/hList1"/>
    <dgm:cxn modelId="{D52492A5-2264-4898-BFE4-A4B69A2D01F3}" type="presParOf" srcId="{FC709215-BC42-4524-A390-C5AAA04E6D4F}" destId="{916A2375-97BA-4DD2-9994-CAB73D2E540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42015-1538-45AB-94BD-777EB66AD03F}">
      <dsp:nvSpPr>
        <dsp:cNvPr id="0" name=""/>
        <dsp:cNvSpPr/>
      </dsp:nvSpPr>
      <dsp:spPr>
        <a:xfrm>
          <a:off x="3108" y="12674"/>
          <a:ext cx="3030692" cy="626818"/>
        </a:xfrm>
        <a:prstGeom prst="rect">
          <a:avLst/>
        </a:prstGeom>
        <a:solidFill>
          <a:srgbClr val="00206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Ideas</a:t>
          </a:r>
        </a:p>
      </dsp:txBody>
      <dsp:txXfrm>
        <a:off x="3108" y="12674"/>
        <a:ext cx="3030692" cy="626818"/>
      </dsp:txXfrm>
    </dsp:sp>
    <dsp:sp modelId="{4E82D78C-C342-42D8-B4FA-8C5C0C605556}">
      <dsp:nvSpPr>
        <dsp:cNvPr id="0" name=""/>
        <dsp:cNvSpPr/>
      </dsp:nvSpPr>
      <dsp:spPr>
        <a:xfrm>
          <a:off x="0" y="639727"/>
          <a:ext cx="3030692" cy="1675307"/>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Information</a:t>
          </a:r>
        </a:p>
        <a:p>
          <a:pPr marL="228600" lvl="1" indent="-228600" algn="l" defTabSz="889000">
            <a:lnSpc>
              <a:spcPct val="90000"/>
            </a:lnSpc>
            <a:spcBef>
              <a:spcPct val="0"/>
            </a:spcBef>
            <a:spcAft>
              <a:spcPct val="15000"/>
            </a:spcAft>
            <a:buChar char="•"/>
          </a:pPr>
          <a:r>
            <a:rPr lang="en-US" sz="2000" kern="1200" dirty="0"/>
            <a:t>Arguments</a:t>
          </a:r>
        </a:p>
        <a:p>
          <a:pPr marL="228600" lvl="1" indent="-228600" algn="l" defTabSz="889000">
            <a:lnSpc>
              <a:spcPct val="90000"/>
            </a:lnSpc>
            <a:spcBef>
              <a:spcPct val="0"/>
            </a:spcBef>
            <a:spcAft>
              <a:spcPct val="15000"/>
            </a:spcAft>
            <a:buChar char="•"/>
          </a:pPr>
          <a:r>
            <a:rPr lang="en-US" sz="2000" kern="1200" dirty="0"/>
            <a:t>Opinions</a:t>
          </a:r>
        </a:p>
        <a:p>
          <a:pPr marL="228600" lvl="1" indent="-228600" algn="l" defTabSz="889000">
            <a:lnSpc>
              <a:spcPct val="90000"/>
            </a:lnSpc>
            <a:spcBef>
              <a:spcPct val="0"/>
            </a:spcBef>
            <a:spcAft>
              <a:spcPct val="15000"/>
            </a:spcAft>
            <a:buChar char="•"/>
          </a:pPr>
          <a:r>
            <a:rPr lang="en-US" sz="2000" kern="1200" dirty="0"/>
            <a:t>Expression of feeling</a:t>
          </a:r>
        </a:p>
      </dsp:txBody>
      <dsp:txXfrm>
        <a:off x="0" y="639727"/>
        <a:ext cx="3030692" cy="1675307"/>
      </dsp:txXfrm>
    </dsp:sp>
    <dsp:sp modelId="{B4F7F707-EF94-4F8C-BE2F-7E91E28911B5}">
      <dsp:nvSpPr>
        <dsp:cNvPr id="0" name=""/>
        <dsp:cNvSpPr/>
      </dsp:nvSpPr>
      <dsp:spPr>
        <a:xfrm>
          <a:off x="3458097" y="12674"/>
          <a:ext cx="3030692" cy="626818"/>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Structure</a:t>
          </a:r>
        </a:p>
      </dsp:txBody>
      <dsp:txXfrm>
        <a:off x="3458097" y="12674"/>
        <a:ext cx="3030692" cy="626818"/>
      </dsp:txXfrm>
    </dsp:sp>
    <dsp:sp modelId="{FB7952AB-7806-48ED-901C-BDBDC6725FE2}">
      <dsp:nvSpPr>
        <dsp:cNvPr id="0" name=""/>
        <dsp:cNvSpPr/>
      </dsp:nvSpPr>
      <dsp:spPr>
        <a:xfrm>
          <a:off x="3458097" y="639493"/>
          <a:ext cx="3030692" cy="1675307"/>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Introduction </a:t>
          </a:r>
        </a:p>
        <a:p>
          <a:pPr marL="171450" lvl="1" indent="-171450" algn="l" defTabSz="800100">
            <a:lnSpc>
              <a:spcPct val="90000"/>
            </a:lnSpc>
            <a:spcBef>
              <a:spcPct val="0"/>
            </a:spcBef>
            <a:spcAft>
              <a:spcPct val="15000"/>
            </a:spcAft>
            <a:buChar char="•"/>
          </a:pPr>
          <a:r>
            <a:rPr lang="en-US" sz="1800" kern="1200" dirty="0"/>
            <a:t>Transitions</a:t>
          </a:r>
        </a:p>
        <a:p>
          <a:pPr marL="171450" lvl="1" indent="-171450" algn="l" defTabSz="800100">
            <a:lnSpc>
              <a:spcPct val="90000"/>
            </a:lnSpc>
            <a:spcBef>
              <a:spcPct val="0"/>
            </a:spcBef>
            <a:spcAft>
              <a:spcPct val="15000"/>
            </a:spcAft>
            <a:buChar char="•"/>
          </a:pPr>
          <a:r>
            <a:rPr lang="en-US" sz="1800" kern="1200" dirty="0"/>
            <a:t>Logical sequences</a:t>
          </a:r>
        </a:p>
        <a:p>
          <a:pPr marL="171450" lvl="1" indent="-171450" algn="l" defTabSz="800100">
            <a:lnSpc>
              <a:spcPct val="90000"/>
            </a:lnSpc>
            <a:spcBef>
              <a:spcPct val="0"/>
            </a:spcBef>
            <a:spcAft>
              <a:spcPct val="15000"/>
            </a:spcAft>
            <a:buChar char="•"/>
          </a:pPr>
          <a:r>
            <a:rPr lang="en-US" sz="1800" kern="1200" dirty="0"/>
            <a:t>Examples</a:t>
          </a:r>
        </a:p>
        <a:p>
          <a:pPr marL="171450" lvl="1" indent="-171450" algn="l" defTabSz="800100">
            <a:lnSpc>
              <a:spcPct val="90000"/>
            </a:lnSpc>
            <a:spcBef>
              <a:spcPct val="0"/>
            </a:spcBef>
            <a:spcAft>
              <a:spcPct val="15000"/>
            </a:spcAft>
            <a:buChar char="•"/>
          </a:pPr>
          <a:r>
            <a:rPr lang="en-US" sz="1800" kern="1200" dirty="0"/>
            <a:t>Conclusion </a:t>
          </a:r>
        </a:p>
      </dsp:txBody>
      <dsp:txXfrm>
        <a:off x="3458097" y="639493"/>
        <a:ext cx="3030692" cy="1675307"/>
      </dsp:txXfrm>
    </dsp:sp>
    <dsp:sp modelId="{4C36445F-A420-4B7F-ADCE-175AE8ADD2FC}">
      <dsp:nvSpPr>
        <dsp:cNvPr id="0" name=""/>
        <dsp:cNvSpPr/>
      </dsp:nvSpPr>
      <dsp:spPr>
        <a:xfrm>
          <a:off x="6913087" y="12674"/>
          <a:ext cx="3030692" cy="626818"/>
        </a:xfrm>
        <a:prstGeom prst="rect">
          <a:avLst/>
        </a:prstGeom>
        <a:solidFill>
          <a:schemeClr val="accent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Language</a:t>
          </a:r>
        </a:p>
      </dsp:txBody>
      <dsp:txXfrm>
        <a:off x="6913087" y="12674"/>
        <a:ext cx="3030692" cy="626818"/>
      </dsp:txXfrm>
    </dsp:sp>
    <dsp:sp modelId="{D75EF29E-4CFA-4121-9A06-DDD16056C131}">
      <dsp:nvSpPr>
        <dsp:cNvPr id="0" name=""/>
        <dsp:cNvSpPr/>
      </dsp:nvSpPr>
      <dsp:spPr>
        <a:xfrm>
          <a:off x="6913087" y="639493"/>
          <a:ext cx="3030692" cy="1675307"/>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Accuracy, grammar</a:t>
          </a:r>
        </a:p>
        <a:p>
          <a:pPr marL="171450" lvl="1" indent="-171450" algn="l" defTabSz="800100">
            <a:lnSpc>
              <a:spcPct val="90000"/>
            </a:lnSpc>
            <a:spcBef>
              <a:spcPct val="0"/>
            </a:spcBef>
            <a:spcAft>
              <a:spcPct val="15000"/>
            </a:spcAft>
            <a:buChar char="•"/>
          </a:pPr>
          <a:r>
            <a:rPr lang="en-US" sz="1800" kern="1200" dirty="0"/>
            <a:t>Vocabulary</a:t>
          </a:r>
        </a:p>
        <a:p>
          <a:pPr marL="171450" lvl="1" indent="-171450" algn="l" defTabSz="800100">
            <a:lnSpc>
              <a:spcPct val="90000"/>
            </a:lnSpc>
            <a:spcBef>
              <a:spcPct val="0"/>
            </a:spcBef>
            <a:spcAft>
              <a:spcPct val="15000"/>
            </a:spcAft>
            <a:buChar char="•"/>
          </a:pPr>
          <a:r>
            <a:rPr lang="en-US" sz="1800" kern="1200" dirty="0"/>
            <a:t>Social conventions</a:t>
          </a:r>
        </a:p>
        <a:p>
          <a:pPr marL="171450" lvl="1" indent="-171450" algn="l" defTabSz="800100">
            <a:lnSpc>
              <a:spcPct val="90000"/>
            </a:lnSpc>
            <a:spcBef>
              <a:spcPct val="0"/>
            </a:spcBef>
            <a:spcAft>
              <a:spcPct val="15000"/>
            </a:spcAft>
            <a:buChar char="•"/>
          </a:pPr>
          <a:r>
            <a:rPr lang="en-US" sz="1800" kern="1200" dirty="0"/>
            <a:t>Register</a:t>
          </a:r>
        </a:p>
      </dsp:txBody>
      <dsp:txXfrm>
        <a:off x="6913087" y="639493"/>
        <a:ext cx="3030692" cy="1675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BD538-46BE-4DE8-909B-F8EBBA66D57D}">
      <dsp:nvSpPr>
        <dsp:cNvPr id="0" name=""/>
        <dsp:cNvSpPr/>
      </dsp:nvSpPr>
      <dsp:spPr>
        <a:xfrm>
          <a:off x="3174" y="284"/>
          <a:ext cx="3095247" cy="892800"/>
        </a:xfrm>
        <a:prstGeom prst="rect">
          <a:avLst/>
        </a:prstGeom>
        <a:solidFill>
          <a:srgbClr val="DC592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Non-verbal</a:t>
          </a:r>
        </a:p>
      </dsp:txBody>
      <dsp:txXfrm>
        <a:off x="3174" y="284"/>
        <a:ext cx="3095247" cy="892800"/>
      </dsp:txXfrm>
    </dsp:sp>
    <dsp:sp modelId="{7D79F313-E39F-4E19-AD9C-DAA7B4BD2C5C}">
      <dsp:nvSpPr>
        <dsp:cNvPr id="0" name=""/>
        <dsp:cNvSpPr/>
      </dsp:nvSpPr>
      <dsp:spPr>
        <a:xfrm>
          <a:off x="3174" y="893084"/>
          <a:ext cx="3095247" cy="1361520"/>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Gestures</a:t>
          </a:r>
        </a:p>
        <a:p>
          <a:pPr marL="228600" lvl="1" indent="-228600" algn="l" defTabSz="889000">
            <a:lnSpc>
              <a:spcPct val="90000"/>
            </a:lnSpc>
            <a:spcBef>
              <a:spcPct val="0"/>
            </a:spcBef>
            <a:spcAft>
              <a:spcPct val="15000"/>
            </a:spcAft>
            <a:buChar char="•"/>
          </a:pPr>
          <a:r>
            <a:rPr lang="en-US" sz="2000" kern="1200" dirty="0"/>
            <a:t>body language</a:t>
          </a:r>
        </a:p>
        <a:p>
          <a:pPr marL="228600" lvl="1" indent="-228600" algn="l" defTabSz="889000">
            <a:lnSpc>
              <a:spcPct val="90000"/>
            </a:lnSpc>
            <a:spcBef>
              <a:spcPct val="0"/>
            </a:spcBef>
            <a:spcAft>
              <a:spcPct val="15000"/>
            </a:spcAft>
            <a:buChar char="•"/>
          </a:pPr>
          <a:r>
            <a:rPr lang="en-US" sz="2000" kern="1200" dirty="0"/>
            <a:t>Facial expressions</a:t>
          </a:r>
        </a:p>
      </dsp:txBody>
      <dsp:txXfrm>
        <a:off x="3174" y="893084"/>
        <a:ext cx="3095247" cy="1361520"/>
      </dsp:txXfrm>
    </dsp:sp>
    <dsp:sp modelId="{FD2271DE-F510-40B4-9DA6-90EEB50E6CD2}">
      <dsp:nvSpPr>
        <dsp:cNvPr id="0" name=""/>
        <dsp:cNvSpPr/>
      </dsp:nvSpPr>
      <dsp:spPr>
        <a:xfrm>
          <a:off x="3531756" y="284"/>
          <a:ext cx="3095247" cy="892800"/>
        </a:xfrm>
        <a:prstGeom prst="rect">
          <a:avLst/>
        </a:prstGeom>
        <a:solidFill>
          <a:srgbClr val="F96F0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Rhythm</a:t>
          </a:r>
          <a:r>
            <a:rPr lang="en-US" sz="2200" kern="1200" dirty="0"/>
            <a:t> </a:t>
          </a:r>
        </a:p>
      </dsp:txBody>
      <dsp:txXfrm>
        <a:off x="3531756" y="284"/>
        <a:ext cx="3095247" cy="892800"/>
      </dsp:txXfrm>
    </dsp:sp>
    <dsp:sp modelId="{CD6E74A5-08B0-4C6A-8DFD-41C59D0421BD}">
      <dsp:nvSpPr>
        <dsp:cNvPr id="0" name=""/>
        <dsp:cNvSpPr/>
      </dsp:nvSpPr>
      <dsp:spPr>
        <a:xfrm>
          <a:off x="3531756" y="893084"/>
          <a:ext cx="3095247" cy="1361520"/>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Pauses</a:t>
          </a:r>
        </a:p>
        <a:p>
          <a:pPr marL="228600" lvl="1" indent="-228600" algn="l" defTabSz="889000">
            <a:lnSpc>
              <a:spcPct val="90000"/>
            </a:lnSpc>
            <a:spcBef>
              <a:spcPct val="0"/>
            </a:spcBef>
            <a:spcAft>
              <a:spcPct val="15000"/>
            </a:spcAft>
            <a:buChar char="•"/>
          </a:pPr>
          <a:r>
            <a:rPr lang="en-US" sz="2000" kern="1200" dirty="0"/>
            <a:t>Silences</a:t>
          </a:r>
        </a:p>
        <a:p>
          <a:pPr marL="228600" lvl="1" indent="-228600" algn="l" defTabSz="889000">
            <a:lnSpc>
              <a:spcPct val="90000"/>
            </a:lnSpc>
            <a:spcBef>
              <a:spcPct val="0"/>
            </a:spcBef>
            <a:spcAft>
              <a:spcPct val="15000"/>
            </a:spcAft>
            <a:buChar char="•"/>
          </a:pPr>
          <a:r>
            <a:rPr lang="en-US" sz="2000" kern="1200" dirty="0"/>
            <a:t>Flow</a:t>
          </a:r>
        </a:p>
      </dsp:txBody>
      <dsp:txXfrm>
        <a:off x="3531756" y="893084"/>
        <a:ext cx="3095247" cy="1361520"/>
      </dsp:txXfrm>
    </dsp:sp>
    <dsp:sp modelId="{9320FE3E-08BD-4C82-A74B-905E993C7B88}">
      <dsp:nvSpPr>
        <dsp:cNvPr id="0" name=""/>
        <dsp:cNvSpPr/>
      </dsp:nvSpPr>
      <dsp:spPr>
        <a:xfrm>
          <a:off x="7060338" y="284"/>
          <a:ext cx="3095247" cy="892800"/>
        </a:xfrm>
        <a:prstGeom prst="rect">
          <a:avLst/>
        </a:prstGeom>
        <a:solidFill>
          <a:srgbClr val="E6352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voice</a:t>
          </a:r>
        </a:p>
      </dsp:txBody>
      <dsp:txXfrm>
        <a:off x="7060338" y="284"/>
        <a:ext cx="3095247" cy="892800"/>
      </dsp:txXfrm>
    </dsp:sp>
    <dsp:sp modelId="{916A2375-97BA-4DD2-9994-CAB73D2E5409}">
      <dsp:nvSpPr>
        <dsp:cNvPr id="0" name=""/>
        <dsp:cNvSpPr/>
      </dsp:nvSpPr>
      <dsp:spPr>
        <a:xfrm>
          <a:off x="7060338" y="893084"/>
          <a:ext cx="3095247" cy="1361520"/>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Volume</a:t>
          </a:r>
        </a:p>
        <a:p>
          <a:pPr marL="228600" lvl="1" indent="-228600" algn="l" defTabSz="889000">
            <a:lnSpc>
              <a:spcPct val="90000"/>
            </a:lnSpc>
            <a:spcBef>
              <a:spcPct val="0"/>
            </a:spcBef>
            <a:spcAft>
              <a:spcPct val="15000"/>
            </a:spcAft>
            <a:buChar char="•"/>
          </a:pPr>
          <a:r>
            <a:rPr lang="en-US" sz="2000" kern="1200" dirty="0"/>
            <a:t>Intonation</a:t>
          </a:r>
        </a:p>
        <a:p>
          <a:pPr marL="228600" lvl="1" indent="-228600" algn="l" defTabSz="889000">
            <a:lnSpc>
              <a:spcPct val="90000"/>
            </a:lnSpc>
            <a:spcBef>
              <a:spcPct val="0"/>
            </a:spcBef>
            <a:spcAft>
              <a:spcPct val="15000"/>
            </a:spcAft>
            <a:buChar char="•"/>
          </a:pPr>
          <a:r>
            <a:rPr lang="en-US" sz="2000" kern="1200" dirty="0"/>
            <a:t>Pronunciation, accent</a:t>
          </a:r>
        </a:p>
      </dsp:txBody>
      <dsp:txXfrm>
        <a:off x="7060338" y="893084"/>
        <a:ext cx="3095247" cy="13615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9D91-11A7-4F89-883F-85DB0AB0F6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19F481-CC3E-4AD6-9EC5-E44DECF11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9C62CA-ADDA-4EEB-B589-A0F41FCD8980}"/>
              </a:ext>
            </a:extLst>
          </p:cNvPr>
          <p:cNvSpPr>
            <a:spLocks noGrp="1"/>
          </p:cNvSpPr>
          <p:nvPr>
            <p:ph type="dt" sz="half" idx="10"/>
          </p:nvPr>
        </p:nvSpPr>
        <p:spPr/>
        <p:txBody>
          <a:bodyPr/>
          <a:lstStyle/>
          <a:p>
            <a:fld id="{F53E488E-14C8-466A-970B-BA67B4A8A5E8}" type="datetimeFigureOut">
              <a:rPr lang="en-GB" smtClean="0"/>
              <a:t>30/09/2025</a:t>
            </a:fld>
            <a:endParaRPr lang="en-GB"/>
          </a:p>
        </p:txBody>
      </p:sp>
      <p:sp>
        <p:nvSpPr>
          <p:cNvPr id="5" name="Footer Placeholder 4">
            <a:extLst>
              <a:ext uri="{FF2B5EF4-FFF2-40B4-BE49-F238E27FC236}">
                <a16:creationId xmlns:a16="http://schemas.microsoft.com/office/drawing/2014/main" id="{FA10AD96-1BD9-45D5-8F82-6ECCEC03EC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F3F934-AB78-46B4-83DB-F9899E2567CF}"/>
              </a:ext>
            </a:extLst>
          </p:cNvPr>
          <p:cNvSpPr>
            <a:spLocks noGrp="1"/>
          </p:cNvSpPr>
          <p:nvPr>
            <p:ph type="sldNum" sz="quarter" idx="12"/>
          </p:nvPr>
        </p:nvSpPr>
        <p:spPr/>
        <p:txBody>
          <a:bodyPr/>
          <a:lstStyle/>
          <a:p>
            <a:fld id="{9A5ECBB0-5E31-4F76-8677-49ABDEF0D0D4}" type="slidenum">
              <a:rPr lang="en-GB" smtClean="0"/>
              <a:t>‹#›</a:t>
            </a:fld>
            <a:endParaRPr lang="en-GB"/>
          </a:p>
        </p:txBody>
      </p:sp>
    </p:spTree>
    <p:extLst>
      <p:ext uri="{BB962C8B-B14F-4D97-AF65-F5344CB8AC3E}">
        <p14:creationId xmlns:p14="http://schemas.microsoft.com/office/powerpoint/2010/main" val="97300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298D3-1195-48C0-85A2-FC82810434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C10F68-4ADF-4310-BFC9-0FC7A59B65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224F9-E554-4AC0-BCEA-03567DEA1AA4}"/>
              </a:ext>
            </a:extLst>
          </p:cNvPr>
          <p:cNvSpPr>
            <a:spLocks noGrp="1"/>
          </p:cNvSpPr>
          <p:nvPr>
            <p:ph type="dt" sz="half" idx="10"/>
          </p:nvPr>
        </p:nvSpPr>
        <p:spPr/>
        <p:txBody>
          <a:bodyPr/>
          <a:lstStyle/>
          <a:p>
            <a:fld id="{F53E488E-14C8-466A-970B-BA67B4A8A5E8}" type="datetimeFigureOut">
              <a:rPr lang="en-GB" smtClean="0"/>
              <a:t>30/09/2025</a:t>
            </a:fld>
            <a:endParaRPr lang="en-GB"/>
          </a:p>
        </p:txBody>
      </p:sp>
      <p:sp>
        <p:nvSpPr>
          <p:cNvPr id="5" name="Footer Placeholder 4">
            <a:extLst>
              <a:ext uri="{FF2B5EF4-FFF2-40B4-BE49-F238E27FC236}">
                <a16:creationId xmlns:a16="http://schemas.microsoft.com/office/drawing/2014/main" id="{C254DFA1-285B-4A6F-827D-A8BD99E55F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08B234-7E1D-4322-804E-4EF896A7EFAB}"/>
              </a:ext>
            </a:extLst>
          </p:cNvPr>
          <p:cNvSpPr>
            <a:spLocks noGrp="1"/>
          </p:cNvSpPr>
          <p:nvPr>
            <p:ph type="sldNum" sz="quarter" idx="12"/>
          </p:nvPr>
        </p:nvSpPr>
        <p:spPr/>
        <p:txBody>
          <a:bodyPr/>
          <a:lstStyle/>
          <a:p>
            <a:fld id="{9A5ECBB0-5E31-4F76-8677-49ABDEF0D0D4}" type="slidenum">
              <a:rPr lang="en-GB" smtClean="0"/>
              <a:t>‹#›</a:t>
            </a:fld>
            <a:endParaRPr lang="en-GB"/>
          </a:p>
        </p:txBody>
      </p:sp>
    </p:spTree>
    <p:extLst>
      <p:ext uri="{BB962C8B-B14F-4D97-AF65-F5344CB8AC3E}">
        <p14:creationId xmlns:p14="http://schemas.microsoft.com/office/powerpoint/2010/main" val="210118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981917-DE03-40D7-A966-83A042C72F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C7DA33-1EE5-427F-B7F0-346A95356B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39E77A-EB3D-434A-8192-65ECDFC224B6}"/>
              </a:ext>
            </a:extLst>
          </p:cNvPr>
          <p:cNvSpPr>
            <a:spLocks noGrp="1"/>
          </p:cNvSpPr>
          <p:nvPr>
            <p:ph type="dt" sz="half" idx="10"/>
          </p:nvPr>
        </p:nvSpPr>
        <p:spPr/>
        <p:txBody>
          <a:bodyPr/>
          <a:lstStyle/>
          <a:p>
            <a:fld id="{F53E488E-14C8-466A-970B-BA67B4A8A5E8}" type="datetimeFigureOut">
              <a:rPr lang="en-GB" smtClean="0"/>
              <a:t>30/09/2025</a:t>
            </a:fld>
            <a:endParaRPr lang="en-GB"/>
          </a:p>
        </p:txBody>
      </p:sp>
      <p:sp>
        <p:nvSpPr>
          <p:cNvPr id="5" name="Footer Placeholder 4">
            <a:extLst>
              <a:ext uri="{FF2B5EF4-FFF2-40B4-BE49-F238E27FC236}">
                <a16:creationId xmlns:a16="http://schemas.microsoft.com/office/drawing/2014/main" id="{EA8B06B3-7EE2-47F2-BB55-70B8FB0788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227240-DDEC-4F08-B646-6782AB63B87C}"/>
              </a:ext>
            </a:extLst>
          </p:cNvPr>
          <p:cNvSpPr>
            <a:spLocks noGrp="1"/>
          </p:cNvSpPr>
          <p:nvPr>
            <p:ph type="sldNum" sz="quarter" idx="12"/>
          </p:nvPr>
        </p:nvSpPr>
        <p:spPr/>
        <p:txBody>
          <a:bodyPr/>
          <a:lstStyle/>
          <a:p>
            <a:fld id="{9A5ECBB0-5E31-4F76-8677-49ABDEF0D0D4}" type="slidenum">
              <a:rPr lang="en-GB" smtClean="0"/>
              <a:t>‹#›</a:t>
            </a:fld>
            <a:endParaRPr lang="en-GB"/>
          </a:p>
        </p:txBody>
      </p:sp>
    </p:spTree>
    <p:extLst>
      <p:ext uri="{BB962C8B-B14F-4D97-AF65-F5344CB8AC3E}">
        <p14:creationId xmlns:p14="http://schemas.microsoft.com/office/powerpoint/2010/main" val="2614535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533E-8744-4C6D-B65F-9C79C752CA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B487D5-BF91-4D25-8A97-AA1C32A78C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1C2C0C-814F-483E-897D-F81630C149C7}"/>
              </a:ext>
            </a:extLst>
          </p:cNvPr>
          <p:cNvSpPr>
            <a:spLocks noGrp="1"/>
          </p:cNvSpPr>
          <p:nvPr>
            <p:ph type="dt" sz="half" idx="10"/>
          </p:nvPr>
        </p:nvSpPr>
        <p:spPr/>
        <p:txBody>
          <a:bodyPr/>
          <a:lstStyle/>
          <a:p>
            <a:fld id="{5586B75A-687E-405C-8A0B-8D00578BA2C3}" type="datetimeFigureOut">
              <a:rPr lang="en-US" smtClean="0"/>
              <a:pPr/>
              <a:t>9/30/2025</a:t>
            </a:fld>
            <a:endParaRPr lang="en-US" dirty="0"/>
          </a:p>
        </p:txBody>
      </p:sp>
      <p:sp>
        <p:nvSpPr>
          <p:cNvPr id="5" name="Footer Placeholder 4">
            <a:extLst>
              <a:ext uri="{FF2B5EF4-FFF2-40B4-BE49-F238E27FC236}">
                <a16:creationId xmlns:a16="http://schemas.microsoft.com/office/drawing/2014/main" id="{BB80701B-A0BE-4EAE-BE8F-3712E1FDEB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711FB5-3B07-4063-8C03-EEF075FF1B5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2592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AC584-EF8E-4372-A3B4-D1B3F28E0D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91228B-6906-4ECD-8E52-9E8AF37C81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20932E-8F4E-46BB-80C7-3747296299B6}"/>
              </a:ext>
            </a:extLst>
          </p:cNvPr>
          <p:cNvSpPr>
            <a:spLocks noGrp="1"/>
          </p:cNvSpPr>
          <p:nvPr>
            <p:ph type="dt" sz="half" idx="10"/>
          </p:nvPr>
        </p:nvSpPr>
        <p:spPr/>
        <p:txBody>
          <a:bodyPr/>
          <a:lstStyle/>
          <a:p>
            <a:fld id="{5586B75A-687E-405C-8A0B-8D00578BA2C3}" type="datetimeFigureOut">
              <a:rPr lang="en-US" smtClean="0"/>
              <a:pPr/>
              <a:t>9/30/2025</a:t>
            </a:fld>
            <a:endParaRPr lang="en-US" dirty="0"/>
          </a:p>
        </p:txBody>
      </p:sp>
      <p:sp>
        <p:nvSpPr>
          <p:cNvPr id="5" name="Footer Placeholder 4">
            <a:extLst>
              <a:ext uri="{FF2B5EF4-FFF2-40B4-BE49-F238E27FC236}">
                <a16:creationId xmlns:a16="http://schemas.microsoft.com/office/drawing/2014/main" id="{BA51BA90-5CFF-46C7-A953-4B911DDC09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927E7C-9D13-48DB-8953-2436CCAA329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31980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D27B-5959-45A3-B9AD-93782F672E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64E815-3B98-4208-AA0F-FCEF33B86B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E2072A-3FDD-4335-A651-39AB847F9622}"/>
              </a:ext>
            </a:extLst>
          </p:cNvPr>
          <p:cNvSpPr>
            <a:spLocks noGrp="1"/>
          </p:cNvSpPr>
          <p:nvPr>
            <p:ph type="dt" sz="half" idx="10"/>
          </p:nvPr>
        </p:nvSpPr>
        <p:spPr/>
        <p:txBody>
          <a:bodyPr/>
          <a:lstStyle/>
          <a:p>
            <a:fld id="{5586B75A-687E-405C-8A0B-8D00578BA2C3}" type="datetimeFigureOut">
              <a:rPr lang="en-US" smtClean="0"/>
              <a:pPr/>
              <a:t>9/30/2025</a:t>
            </a:fld>
            <a:endParaRPr lang="en-US" dirty="0"/>
          </a:p>
        </p:txBody>
      </p:sp>
      <p:sp>
        <p:nvSpPr>
          <p:cNvPr id="5" name="Footer Placeholder 4">
            <a:extLst>
              <a:ext uri="{FF2B5EF4-FFF2-40B4-BE49-F238E27FC236}">
                <a16:creationId xmlns:a16="http://schemas.microsoft.com/office/drawing/2014/main" id="{0767DADE-E3D8-4672-8C90-22B6448897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F35CD1-BF52-4548-8EE9-76DEC8BCCCF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1769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DE578-CF3F-43B8-8868-61181F26EC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09952-2B07-4FD9-B97A-F8D20CDDC3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1D40DA-DC38-405A-BAEF-5223B5F509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A5968C-8A84-40C2-9114-30D819D1EA6E}"/>
              </a:ext>
            </a:extLst>
          </p:cNvPr>
          <p:cNvSpPr>
            <a:spLocks noGrp="1"/>
          </p:cNvSpPr>
          <p:nvPr>
            <p:ph type="dt" sz="half" idx="10"/>
          </p:nvPr>
        </p:nvSpPr>
        <p:spPr/>
        <p:txBody>
          <a:bodyPr/>
          <a:lstStyle/>
          <a:p>
            <a:fld id="{5586B75A-687E-405C-8A0B-8D00578BA2C3}" type="datetimeFigureOut">
              <a:rPr lang="en-US" smtClean="0"/>
              <a:pPr/>
              <a:t>9/30/2025</a:t>
            </a:fld>
            <a:endParaRPr lang="en-US" dirty="0"/>
          </a:p>
        </p:txBody>
      </p:sp>
      <p:sp>
        <p:nvSpPr>
          <p:cNvPr id="6" name="Footer Placeholder 5">
            <a:extLst>
              <a:ext uri="{FF2B5EF4-FFF2-40B4-BE49-F238E27FC236}">
                <a16:creationId xmlns:a16="http://schemas.microsoft.com/office/drawing/2014/main" id="{5109A7C8-C021-4515-BD72-AA1CF9940C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990FC0-0E0B-43A4-8964-15D94FE0303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12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27FD-E27D-43EA-B3E5-3AE9FF8C54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E463ED-EDBD-49BB-80A3-BA1BC4C959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41293D-4DB9-4DDC-B6ED-9E655F15C9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47E089-5074-4D2B-9684-F17A551641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F2439A-F848-4A15-B5E6-7E02693D82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D8B476-0377-46EC-B2DA-C98F4FCACBD8}"/>
              </a:ext>
            </a:extLst>
          </p:cNvPr>
          <p:cNvSpPr>
            <a:spLocks noGrp="1"/>
          </p:cNvSpPr>
          <p:nvPr>
            <p:ph type="dt" sz="half" idx="10"/>
          </p:nvPr>
        </p:nvSpPr>
        <p:spPr/>
        <p:txBody>
          <a:bodyPr/>
          <a:lstStyle/>
          <a:p>
            <a:fld id="{5586B75A-687E-405C-8A0B-8D00578BA2C3}" type="datetimeFigureOut">
              <a:rPr lang="en-US" smtClean="0"/>
              <a:pPr/>
              <a:t>9/30/2025</a:t>
            </a:fld>
            <a:endParaRPr lang="en-US" dirty="0"/>
          </a:p>
        </p:txBody>
      </p:sp>
      <p:sp>
        <p:nvSpPr>
          <p:cNvPr id="8" name="Footer Placeholder 7">
            <a:extLst>
              <a:ext uri="{FF2B5EF4-FFF2-40B4-BE49-F238E27FC236}">
                <a16:creationId xmlns:a16="http://schemas.microsoft.com/office/drawing/2014/main" id="{3FD7554F-D644-472B-8E71-F379BC7BF73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855C043-3002-4C37-84D5-CCB985BE06B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08322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0F71-2B1D-4423-8331-3B4412D66E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3A018B-676A-45A7-8DD3-D903A1AE5E43}"/>
              </a:ext>
            </a:extLst>
          </p:cNvPr>
          <p:cNvSpPr>
            <a:spLocks noGrp="1"/>
          </p:cNvSpPr>
          <p:nvPr>
            <p:ph type="dt" sz="half" idx="10"/>
          </p:nvPr>
        </p:nvSpPr>
        <p:spPr/>
        <p:txBody>
          <a:bodyPr/>
          <a:lstStyle/>
          <a:p>
            <a:fld id="{5586B75A-687E-405C-8A0B-8D00578BA2C3}" type="datetimeFigureOut">
              <a:rPr lang="en-US" smtClean="0"/>
              <a:pPr/>
              <a:t>9/30/2025</a:t>
            </a:fld>
            <a:endParaRPr lang="en-US" dirty="0"/>
          </a:p>
        </p:txBody>
      </p:sp>
      <p:sp>
        <p:nvSpPr>
          <p:cNvPr id="4" name="Footer Placeholder 3">
            <a:extLst>
              <a:ext uri="{FF2B5EF4-FFF2-40B4-BE49-F238E27FC236}">
                <a16:creationId xmlns:a16="http://schemas.microsoft.com/office/drawing/2014/main" id="{145A1EF9-3791-41E9-A483-AFD9EEF83D6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B4A061-85C8-46EA-900A-77404C09A28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0537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5D940B-96AF-4001-9450-57873B63D0B5}"/>
              </a:ext>
            </a:extLst>
          </p:cNvPr>
          <p:cNvSpPr>
            <a:spLocks noGrp="1"/>
          </p:cNvSpPr>
          <p:nvPr>
            <p:ph type="dt" sz="half" idx="10"/>
          </p:nvPr>
        </p:nvSpPr>
        <p:spPr/>
        <p:txBody>
          <a:bodyPr/>
          <a:lstStyle/>
          <a:p>
            <a:fld id="{5586B75A-687E-405C-8A0B-8D00578BA2C3}" type="datetimeFigureOut">
              <a:rPr lang="en-US" smtClean="0"/>
              <a:pPr/>
              <a:t>9/30/2025</a:t>
            </a:fld>
            <a:endParaRPr lang="en-US" dirty="0"/>
          </a:p>
        </p:txBody>
      </p:sp>
      <p:sp>
        <p:nvSpPr>
          <p:cNvPr id="3" name="Footer Placeholder 2">
            <a:extLst>
              <a:ext uri="{FF2B5EF4-FFF2-40B4-BE49-F238E27FC236}">
                <a16:creationId xmlns:a16="http://schemas.microsoft.com/office/drawing/2014/main" id="{5E0DCB40-06A1-45A7-997B-5010FA7A583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720B1-8E3E-45FC-9943-592D0AD4E94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7785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DA7F-2AA5-4364-81F5-7B2BC41792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9381F5-9959-4B30-81C8-9793D83DA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D30C4D-F20F-4B68-8D04-1AFDE819B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9DA187-3A9B-4696-A89B-11C590C9C054}"/>
              </a:ext>
            </a:extLst>
          </p:cNvPr>
          <p:cNvSpPr>
            <a:spLocks noGrp="1"/>
          </p:cNvSpPr>
          <p:nvPr>
            <p:ph type="dt" sz="half" idx="10"/>
          </p:nvPr>
        </p:nvSpPr>
        <p:spPr/>
        <p:txBody>
          <a:bodyPr/>
          <a:lstStyle/>
          <a:p>
            <a:fld id="{5586B75A-687E-405C-8A0B-8D00578BA2C3}" type="datetimeFigureOut">
              <a:rPr lang="en-US" smtClean="0"/>
              <a:pPr/>
              <a:t>9/30/2025</a:t>
            </a:fld>
            <a:endParaRPr lang="en-US" dirty="0"/>
          </a:p>
        </p:txBody>
      </p:sp>
      <p:sp>
        <p:nvSpPr>
          <p:cNvPr id="6" name="Footer Placeholder 5">
            <a:extLst>
              <a:ext uri="{FF2B5EF4-FFF2-40B4-BE49-F238E27FC236}">
                <a16:creationId xmlns:a16="http://schemas.microsoft.com/office/drawing/2014/main" id="{DA391802-1BD0-4A32-80A4-9B1F5A0362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A2E056-C1BA-4935-9711-2D2974EF6FA4}"/>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4602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7CAE-5EFF-4582-9F8B-3EDCCF0CBB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C87B9B-7427-4F1E-86C3-85A84E2FDA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4DEE8C-0619-4AB5-B36D-C121F55218E7}"/>
              </a:ext>
            </a:extLst>
          </p:cNvPr>
          <p:cNvSpPr>
            <a:spLocks noGrp="1"/>
          </p:cNvSpPr>
          <p:nvPr>
            <p:ph type="dt" sz="half" idx="10"/>
          </p:nvPr>
        </p:nvSpPr>
        <p:spPr/>
        <p:txBody>
          <a:bodyPr/>
          <a:lstStyle/>
          <a:p>
            <a:fld id="{F53E488E-14C8-466A-970B-BA67B4A8A5E8}" type="datetimeFigureOut">
              <a:rPr lang="en-GB" smtClean="0"/>
              <a:t>30/09/2025</a:t>
            </a:fld>
            <a:endParaRPr lang="en-GB"/>
          </a:p>
        </p:txBody>
      </p:sp>
      <p:sp>
        <p:nvSpPr>
          <p:cNvPr id="5" name="Footer Placeholder 4">
            <a:extLst>
              <a:ext uri="{FF2B5EF4-FFF2-40B4-BE49-F238E27FC236}">
                <a16:creationId xmlns:a16="http://schemas.microsoft.com/office/drawing/2014/main" id="{9FA3A885-4B7D-49E4-8B57-E67F5DE862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3CD52C-8D51-4F84-976C-3AE254E047EA}"/>
              </a:ext>
            </a:extLst>
          </p:cNvPr>
          <p:cNvSpPr>
            <a:spLocks noGrp="1"/>
          </p:cNvSpPr>
          <p:nvPr>
            <p:ph type="sldNum" sz="quarter" idx="12"/>
          </p:nvPr>
        </p:nvSpPr>
        <p:spPr/>
        <p:txBody>
          <a:bodyPr/>
          <a:lstStyle/>
          <a:p>
            <a:fld id="{9A5ECBB0-5E31-4F76-8677-49ABDEF0D0D4}" type="slidenum">
              <a:rPr lang="en-GB" smtClean="0"/>
              <a:t>‹#›</a:t>
            </a:fld>
            <a:endParaRPr lang="en-GB"/>
          </a:p>
        </p:txBody>
      </p:sp>
    </p:spTree>
    <p:extLst>
      <p:ext uri="{BB962C8B-B14F-4D97-AF65-F5344CB8AC3E}">
        <p14:creationId xmlns:p14="http://schemas.microsoft.com/office/powerpoint/2010/main" val="379867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8514-8DF5-427C-B8BF-B4627EC20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F22F45-0205-4B2B-9208-6C06AC23D7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A5C51B-C62A-4375-B840-E8C4394B7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131341-10F5-4EB3-BD25-9119CAC837DB}"/>
              </a:ext>
            </a:extLst>
          </p:cNvPr>
          <p:cNvSpPr>
            <a:spLocks noGrp="1"/>
          </p:cNvSpPr>
          <p:nvPr>
            <p:ph type="dt" sz="half" idx="10"/>
          </p:nvPr>
        </p:nvSpPr>
        <p:spPr/>
        <p:txBody>
          <a:bodyPr/>
          <a:lstStyle/>
          <a:p>
            <a:fld id="{5586B75A-687E-405C-8A0B-8D00578BA2C3}" type="datetimeFigureOut">
              <a:rPr lang="en-US" smtClean="0"/>
              <a:pPr/>
              <a:t>9/30/2025</a:t>
            </a:fld>
            <a:endParaRPr lang="en-US" dirty="0"/>
          </a:p>
        </p:txBody>
      </p:sp>
      <p:sp>
        <p:nvSpPr>
          <p:cNvPr id="6" name="Footer Placeholder 5">
            <a:extLst>
              <a:ext uri="{FF2B5EF4-FFF2-40B4-BE49-F238E27FC236}">
                <a16:creationId xmlns:a16="http://schemas.microsoft.com/office/drawing/2014/main" id="{66B004C3-BBE1-4B82-B812-28A1205318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199B30-E4BA-4B05-A3C9-47CFDCD86C8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2956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7B44-B841-4351-A5F2-C62CBFD56D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C85FD3-0E19-4ED2-B67F-41688715B2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1DBCBD-236A-4EA2-AE5A-B2E826B7ABA8}"/>
              </a:ext>
            </a:extLst>
          </p:cNvPr>
          <p:cNvSpPr>
            <a:spLocks noGrp="1"/>
          </p:cNvSpPr>
          <p:nvPr>
            <p:ph type="dt" sz="half" idx="10"/>
          </p:nvPr>
        </p:nvSpPr>
        <p:spPr/>
        <p:txBody>
          <a:bodyPr/>
          <a:lstStyle/>
          <a:p>
            <a:fld id="{5586B75A-687E-405C-8A0B-8D00578BA2C3}" type="datetimeFigureOut">
              <a:rPr lang="en-US" smtClean="0"/>
              <a:pPr/>
              <a:t>9/30/2025</a:t>
            </a:fld>
            <a:endParaRPr lang="en-US" dirty="0"/>
          </a:p>
        </p:txBody>
      </p:sp>
      <p:sp>
        <p:nvSpPr>
          <p:cNvPr id="5" name="Footer Placeholder 4">
            <a:extLst>
              <a:ext uri="{FF2B5EF4-FFF2-40B4-BE49-F238E27FC236}">
                <a16:creationId xmlns:a16="http://schemas.microsoft.com/office/drawing/2014/main" id="{ED6E3B1A-C90D-4F1B-BBAE-B225EE403E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CFCEF3-1A35-46E0-A10D-DB568C6E450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178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46F36E-DBC7-4E21-85E3-19B04D4ED2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D1D407-FB41-43B3-B397-D97016B29D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57F5D8-E215-4015-9BC4-1E5AD6008C21}"/>
              </a:ext>
            </a:extLst>
          </p:cNvPr>
          <p:cNvSpPr>
            <a:spLocks noGrp="1"/>
          </p:cNvSpPr>
          <p:nvPr>
            <p:ph type="dt" sz="half" idx="10"/>
          </p:nvPr>
        </p:nvSpPr>
        <p:spPr/>
        <p:txBody>
          <a:bodyPr/>
          <a:lstStyle/>
          <a:p>
            <a:fld id="{5586B75A-687E-405C-8A0B-8D00578BA2C3}" type="datetimeFigureOut">
              <a:rPr lang="en-US" smtClean="0"/>
              <a:pPr/>
              <a:t>9/30/2025</a:t>
            </a:fld>
            <a:endParaRPr lang="en-US" dirty="0"/>
          </a:p>
        </p:txBody>
      </p:sp>
      <p:sp>
        <p:nvSpPr>
          <p:cNvPr id="5" name="Footer Placeholder 4">
            <a:extLst>
              <a:ext uri="{FF2B5EF4-FFF2-40B4-BE49-F238E27FC236}">
                <a16:creationId xmlns:a16="http://schemas.microsoft.com/office/drawing/2014/main" id="{856AC4D0-8CFF-4B5F-B8DC-BF03CA3E7F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B4B261-07F6-4092-9632-6DE85334878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8314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C7C4CC-F8DF-44A3-837D-EF2C9F3F33FE}" type="slidenum">
              <a:rPr lang="en-US"/>
              <a:pPr/>
              <a:t>‹#›</a:t>
            </a:fld>
            <a:endParaRPr lang="en-US"/>
          </a:p>
        </p:txBody>
      </p:sp>
    </p:spTree>
    <p:extLst>
      <p:ext uri="{BB962C8B-B14F-4D97-AF65-F5344CB8AC3E}">
        <p14:creationId xmlns:p14="http://schemas.microsoft.com/office/powerpoint/2010/main" val="599713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EB9921-FB58-406E-8691-D38523B49D8B}" type="slidenum">
              <a:rPr lang="en-US"/>
              <a:pPr/>
              <a:t>‹#›</a:t>
            </a:fld>
            <a:endParaRPr lang="en-US"/>
          </a:p>
        </p:txBody>
      </p:sp>
    </p:spTree>
    <p:extLst>
      <p:ext uri="{BB962C8B-B14F-4D97-AF65-F5344CB8AC3E}">
        <p14:creationId xmlns:p14="http://schemas.microsoft.com/office/powerpoint/2010/main" val="602243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3F5893-0D47-4854-A35E-310635934A9F}" type="slidenum">
              <a:rPr lang="en-US"/>
              <a:pPr/>
              <a:t>‹#›</a:t>
            </a:fld>
            <a:endParaRPr lang="en-US"/>
          </a:p>
        </p:txBody>
      </p:sp>
    </p:spTree>
    <p:extLst>
      <p:ext uri="{BB962C8B-B14F-4D97-AF65-F5344CB8AC3E}">
        <p14:creationId xmlns:p14="http://schemas.microsoft.com/office/powerpoint/2010/main" val="3965825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21F37B-E44A-4054-954F-59D5B5955FE9}" type="slidenum">
              <a:rPr lang="en-US"/>
              <a:pPr/>
              <a:t>‹#›</a:t>
            </a:fld>
            <a:endParaRPr lang="en-US"/>
          </a:p>
        </p:txBody>
      </p:sp>
    </p:spTree>
    <p:extLst>
      <p:ext uri="{BB962C8B-B14F-4D97-AF65-F5344CB8AC3E}">
        <p14:creationId xmlns:p14="http://schemas.microsoft.com/office/powerpoint/2010/main" val="4091435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9F94FD4-7B89-471F-A5EC-C0620641CB84}" type="slidenum">
              <a:rPr lang="en-US"/>
              <a:pPr/>
              <a:t>‹#›</a:t>
            </a:fld>
            <a:endParaRPr lang="en-US"/>
          </a:p>
        </p:txBody>
      </p:sp>
    </p:spTree>
    <p:extLst>
      <p:ext uri="{BB962C8B-B14F-4D97-AF65-F5344CB8AC3E}">
        <p14:creationId xmlns:p14="http://schemas.microsoft.com/office/powerpoint/2010/main" val="1879504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93F4D14-1393-4ADA-8B8A-1A15C2AF7289}" type="slidenum">
              <a:rPr lang="en-US"/>
              <a:pPr/>
              <a:t>‹#›</a:t>
            </a:fld>
            <a:endParaRPr lang="en-US"/>
          </a:p>
        </p:txBody>
      </p:sp>
    </p:spTree>
    <p:extLst>
      <p:ext uri="{BB962C8B-B14F-4D97-AF65-F5344CB8AC3E}">
        <p14:creationId xmlns:p14="http://schemas.microsoft.com/office/powerpoint/2010/main" val="2349327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9F8F1A-A5D5-4984-A20D-AF54ABAD2FB5}" type="slidenum">
              <a:rPr lang="en-US"/>
              <a:pPr/>
              <a:t>‹#›</a:t>
            </a:fld>
            <a:endParaRPr lang="en-US"/>
          </a:p>
        </p:txBody>
      </p:sp>
    </p:spTree>
    <p:extLst>
      <p:ext uri="{BB962C8B-B14F-4D97-AF65-F5344CB8AC3E}">
        <p14:creationId xmlns:p14="http://schemas.microsoft.com/office/powerpoint/2010/main" val="125181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8E573-BFC8-45EF-8111-384C5CE59B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FE0D83-97E9-4B5D-94C3-B6B97FA8DB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E8C2A0-7C6C-4909-80E4-E170164DFC60}"/>
              </a:ext>
            </a:extLst>
          </p:cNvPr>
          <p:cNvSpPr>
            <a:spLocks noGrp="1"/>
          </p:cNvSpPr>
          <p:nvPr>
            <p:ph type="dt" sz="half" idx="10"/>
          </p:nvPr>
        </p:nvSpPr>
        <p:spPr/>
        <p:txBody>
          <a:bodyPr/>
          <a:lstStyle/>
          <a:p>
            <a:fld id="{F53E488E-14C8-466A-970B-BA67B4A8A5E8}" type="datetimeFigureOut">
              <a:rPr lang="en-GB" smtClean="0"/>
              <a:t>30/09/2025</a:t>
            </a:fld>
            <a:endParaRPr lang="en-GB"/>
          </a:p>
        </p:txBody>
      </p:sp>
      <p:sp>
        <p:nvSpPr>
          <p:cNvPr id="5" name="Footer Placeholder 4">
            <a:extLst>
              <a:ext uri="{FF2B5EF4-FFF2-40B4-BE49-F238E27FC236}">
                <a16:creationId xmlns:a16="http://schemas.microsoft.com/office/drawing/2014/main" id="{EBB2C41A-EF96-441B-8F61-8945B74ECC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1A7F56-5CC6-476E-8900-098544A8DA48}"/>
              </a:ext>
            </a:extLst>
          </p:cNvPr>
          <p:cNvSpPr>
            <a:spLocks noGrp="1"/>
          </p:cNvSpPr>
          <p:nvPr>
            <p:ph type="sldNum" sz="quarter" idx="12"/>
          </p:nvPr>
        </p:nvSpPr>
        <p:spPr/>
        <p:txBody>
          <a:bodyPr/>
          <a:lstStyle/>
          <a:p>
            <a:fld id="{9A5ECBB0-5E31-4F76-8677-49ABDEF0D0D4}" type="slidenum">
              <a:rPr lang="en-GB" smtClean="0"/>
              <a:t>‹#›</a:t>
            </a:fld>
            <a:endParaRPr lang="en-GB"/>
          </a:p>
        </p:txBody>
      </p:sp>
    </p:spTree>
    <p:extLst>
      <p:ext uri="{BB962C8B-B14F-4D97-AF65-F5344CB8AC3E}">
        <p14:creationId xmlns:p14="http://schemas.microsoft.com/office/powerpoint/2010/main" val="3835595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840623-FFA1-4B60-A196-68193B5ABB73}" type="slidenum">
              <a:rPr lang="en-US"/>
              <a:pPr/>
              <a:t>‹#›</a:t>
            </a:fld>
            <a:endParaRPr lang="en-US"/>
          </a:p>
        </p:txBody>
      </p:sp>
    </p:spTree>
    <p:extLst>
      <p:ext uri="{BB962C8B-B14F-4D97-AF65-F5344CB8AC3E}">
        <p14:creationId xmlns:p14="http://schemas.microsoft.com/office/powerpoint/2010/main" val="1635349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BE6FF5-B5AF-472B-A3DC-98FE2EBA5985}" type="slidenum">
              <a:rPr lang="en-US"/>
              <a:pPr/>
              <a:t>‹#›</a:t>
            </a:fld>
            <a:endParaRPr lang="en-US"/>
          </a:p>
        </p:txBody>
      </p:sp>
    </p:spTree>
    <p:extLst>
      <p:ext uri="{BB962C8B-B14F-4D97-AF65-F5344CB8AC3E}">
        <p14:creationId xmlns:p14="http://schemas.microsoft.com/office/powerpoint/2010/main" val="214557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CA4DE6-7527-4C62-9D51-84E053D30823}" type="slidenum">
              <a:rPr lang="en-US"/>
              <a:pPr/>
              <a:t>‹#›</a:t>
            </a:fld>
            <a:endParaRPr lang="en-US"/>
          </a:p>
        </p:txBody>
      </p:sp>
    </p:spTree>
    <p:extLst>
      <p:ext uri="{BB962C8B-B14F-4D97-AF65-F5344CB8AC3E}">
        <p14:creationId xmlns:p14="http://schemas.microsoft.com/office/powerpoint/2010/main" val="1735245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5702BD-C818-41A7-82A7-F628345CE14E}" type="slidenum">
              <a:rPr lang="en-US"/>
              <a:pPr/>
              <a:t>‹#›</a:t>
            </a:fld>
            <a:endParaRPr lang="en-US"/>
          </a:p>
        </p:txBody>
      </p:sp>
    </p:spTree>
    <p:extLst>
      <p:ext uri="{BB962C8B-B14F-4D97-AF65-F5344CB8AC3E}">
        <p14:creationId xmlns:p14="http://schemas.microsoft.com/office/powerpoint/2010/main" val="2480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8E03-3A9A-4E62-8884-551F5D4915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C2D846-9D09-40E7-A2FA-F2C2528A97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034496-8AA0-4B06-AD15-D42080FC65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E00701-A17D-4218-9030-26A7D74BF182}"/>
              </a:ext>
            </a:extLst>
          </p:cNvPr>
          <p:cNvSpPr>
            <a:spLocks noGrp="1"/>
          </p:cNvSpPr>
          <p:nvPr>
            <p:ph type="dt" sz="half" idx="10"/>
          </p:nvPr>
        </p:nvSpPr>
        <p:spPr/>
        <p:txBody>
          <a:bodyPr/>
          <a:lstStyle/>
          <a:p>
            <a:fld id="{F53E488E-14C8-466A-970B-BA67B4A8A5E8}" type="datetimeFigureOut">
              <a:rPr lang="en-GB" smtClean="0"/>
              <a:t>30/09/2025</a:t>
            </a:fld>
            <a:endParaRPr lang="en-GB"/>
          </a:p>
        </p:txBody>
      </p:sp>
      <p:sp>
        <p:nvSpPr>
          <p:cNvPr id="6" name="Footer Placeholder 5">
            <a:extLst>
              <a:ext uri="{FF2B5EF4-FFF2-40B4-BE49-F238E27FC236}">
                <a16:creationId xmlns:a16="http://schemas.microsoft.com/office/drawing/2014/main" id="{1E6DDBD0-F97D-4B71-982C-B6CB63F641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EB8389-8862-4CF7-AC4A-7471A3A03CF3}"/>
              </a:ext>
            </a:extLst>
          </p:cNvPr>
          <p:cNvSpPr>
            <a:spLocks noGrp="1"/>
          </p:cNvSpPr>
          <p:nvPr>
            <p:ph type="sldNum" sz="quarter" idx="12"/>
          </p:nvPr>
        </p:nvSpPr>
        <p:spPr/>
        <p:txBody>
          <a:bodyPr/>
          <a:lstStyle/>
          <a:p>
            <a:fld id="{9A5ECBB0-5E31-4F76-8677-49ABDEF0D0D4}" type="slidenum">
              <a:rPr lang="en-GB" smtClean="0"/>
              <a:t>‹#›</a:t>
            </a:fld>
            <a:endParaRPr lang="en-GB"/>
          </a:p>
        </p:txBody>
      </p:sp>
    </p:spTree>
    <p:extLst>
      <p:ext uri="{BB962C8B-B14F-4D97-AF65-F5344CB8AC3E}">
        <p14:creationId xmlns:p14="http://schemas.microsoft.com/office/powerpoint/2010/main" val="854101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41943-C25E-4684-B570-A741C9756C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80404C-F864-4002-9554-1F424889E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3D6177-F58D-427B-9689-3D67BE01F1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38AC67-F736-4739-8BF9-E7CB7AF68C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F14597-8E0B-4768-833A-78A814163C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295A1F-06D9-4FE2-908B-23943AFFA2EC}"/>
              </a:ext>
            </a:extLst>
          </p:cNvPr>
          <p:cNvSpPr>
            <a:spLocks noGrp="1"/>
          </p:cNvSpPr>
          <p:nvPr>
            <p:ph type="dt" sz="half" idx="10"/>
          </p:nvPr>
        </p:nvSpPr>
        <p:spPr/>
        <p:txBody>
          <a:bodyPr/>
          <a:lstStyle/>
          <a:p>
            <a:fld id="{F53E488E-14C8-466A-970B-BA67B4A8A5E8}" type="datetimeFigureOut">
              <a:rPr lang="en-GB" smtClean="0"/>
              <a:t>30/09/2025</a:t>
            </a:fld>
            <a:endParaRPr lang="en-GB"/>
          </a:p>
        </p:txBody>
      </p:sp>
      <p:sp>
        <p:nvSpPr>
          <p:cNvPr id="8" name="Footer Placeholder 7">
            <a:extLst>
              <a:ext uri="{FF2B5EF4-FFF2-40B4-BE49-F238E27FC236}">
                <a16:creationId xmlns:a16="http://schemas.microsoft.com/office/drawing/2014/main" id="{2E835C25-0CCA-4B0C-AC8F-8BC750C950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3F8BF3-4DC3-4D66-A448-2313E4CE6850}"/>
              </a:ext>
            </a:extLst>
          </p:cNvPr>
          <p:cNvSpPr>
            <a:spLocks noGrp="1"/>
          </p:cNvSpPr>
          <p:nvPr>
            <p:ph type="sldNum" sz="quarter" idx="12"/>
          </p:nvPr>
        </p:nvSpPr>
        <p:spPr/>
        <p:txBody>
          <a:bodyPr/>
          <a:lstStyle/>
          <a:p>
            <a:fld id="{9A5ECBB0-5E31-4F76-8677-49ABDEF0D0D4}" type="slidenum">
              <a:rPr lang="en-GB" smtClean="0"/>
              <a:t>‹#›</a:t>
            </a:fld>
            <a:endParaRPr lang="en-GB"/>
          </a:p>
        </p:txBody>
      </p:sp>
    </p:spTree>
    <p:extLst>
      <p:ext uri="{BB962C8B-B14F-4D97-AF65-F5344CB8AC3E}">
        <p14:creationId xmlns:p14="http://schemas.microsoft.com/office/powerpoint/2010/main" val="147003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704-9253-4277-A7ED-C4A12A27AAB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5A9AB8-289B-4C8E-B846-1178311325F5}"/>
              </a:ext>
            </a:extLst>
          </p:cNvPr>
          <p:cNvSpPr>
            <a:spLocks noGrp="1"/>
          </p:cNvSpPr>
          <p:nvPr>
            <p:ph type="dt" sz="half" idx="10"/>
          </p:nvPr>
        </p:nvSpPr>
        <p:spPr/>
        <p:txBody>
          <a:bodyPr/>
          <a:lstStyle/>
          <a:p>
            <a:fld id="{F53E488E-14C8-466A-970B-BA67B4A8A5E8}" type="datetimeFigureOut">
              <a:rPr lang="en-GB" smtClean="0"/>
              <a:t>30/09/2025</a:t>
            </a:fld>
            <a:endParaRPr lang="en-GB"/>
          </a:p>
        </p:txBody>
      </p:sp>
      <p:sp>
        <p:nvSpPr>
          <p:cNvPr id="4" name="Footer Placeholder 3">
            <a:extLst>
              <a:ext uri="{FF2B5EF4-FFF2-40B4-BE49-F238E27FC236}">
                <a16:creationId xmlns:a16="http://schemas.microsoft.com/office/drawing/2014/main" id="{F08F15C5-6E47-4E35-BC39-B6FDEA1641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E09300-01D1-4FF2-B84E-3C86BE0825D9}"/>
              </a:ext>
            </a:extLst>
          </p:cNvPr>
          <p:cNvSpPr>
            <a:spLocks noGrp="1"/>
          </p:cNvSpPr>
          <p:nvPr>
            <p:ph type="sldNum" sz="quarter" idx="12"/>
          </p:nvPr>
        </p:nvSpPr>
        <p:spPr/>
        <p:txBody>
          <a:bodyPr/>
          <a:lstStyle/>
          <a:p>
            <a:fld id="{9A5ECBB0-5E31-4F76-8677-49ABDEF0D0D4}" type="slidenum">
              <a:rPr lang="en-GB" smtClean="0"/>
              <a:t>‹#›</a:t>
            </a:fld>
            <a:endParaRPr lang="en-GB"/>
          </a:p>
        </p:txBody>
      </p:sp>
    </p:spTree>
    <p:extLst>
      <p:ext uri="{BB962C8B-B14F-4D97-AF65-F5344CB8AC3E}">
        <p14:creationId xmlns:p14="http://schemas.microsoft.com/office/powerpoint/2010/main" val="352602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9053A6-73C8-4EB2-9AC4-D081EAF31F43}"/>
              </a:ext>
            </a:extLst>
          </p:cNvPr>
          <p:cNvSpPr>
            <a:spLocks noGrp="1"/>
          </p:cNvSpPr>
          <p:nvPr>
            <p:ph type="dt" sz="half" idx="10"/>
          </p:nvPr>
        </p:nvSpPr>
        <p:spPr/>
        <p:txBody>
          <a:bodyPr/>
          <a:lstStyle/>
          <a:p>
            <a:fld id="{F53E488E-14C8-466A-970B-BA67B4A8A5E8}" type="datetimeFigureOut">
              <a:rPr lang="en-GB" smtClean="0"/>
              <a:t>30/09/2025</a:t>
            </a:fld>
            <a:endParaRPr lang="en-GB"/>
          </a:p>
        </p:txBody>
      </p:sp>
      <p:sp>
        <p:nvSpPr>
          <p:cNvPr id="3" name="Footer Placeholder 2">
            <a:extLst>
              <a:ext uri="{FF2B5EF4-FFF2-40B4-BE49-F238E27FC236}">
                <a16:creationId xmlns:a16="http://schemas.microsoft.com/office/drawing/2014/main" id="{FF043151-1773-4393-87F1-9D90F8C0CC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030C15-CFB8-40E2-96C3-5AD7E8414852}"/>
              </a:ext>
            </a:extLst>
          </p:cNvPr>
          <p:cNvSpPr>
            <a:spLocks noGrp="1"/>
          </p:cNvSpPr>
          <p:nvPr>
            <p:ph type="sldNum" sz="quarter" idx="12"/>
          </p:nvPr>
        </p:nvSpPr>
        <p:spPr/>
        <p:txBody>
          <a:bodyPr/>
          <a:lstStyle/>
          <a:p>
            <a:fld id="{9A5ECBB0-5E31-4F76-8677-49ABDEF0D0D4}" type="slidenum">
              <a:rPr lang="en-GB" smtClean="0"/>
              <a:t>‹#›</a:t>
            </a:fld>
            <a:endParaRPr lang="en-GB"/>
          </a:p>
        </p:txBody>
      </p:sp>
    </p:spTree>
    <p:extLst>
      <p:ext uri="{BB962C8B-B14F-4D97-AF65-F5344CB8AC3E}">
        <p14:creationId xmlns:p14="http://schemas.microsoft.com/office/powerpoint/2010/main" val="80739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DE01-E76D-4A02-8F08-965B926C9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54E087D-F06B-4F7D-927F-8138B00E8E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D585C1-209B-4070-ABF3-E4D60772C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78A295-E283-4E01-8842-884ED1A3BFD3}"/>
              </a:ext>
            </a:extLst>
          </p:cNvPr>
          <p:cNvSpPr>
            <a:spLocks noGrp="1"/>
          </p:cNvSpPr>
          <p:nvPr>
            <p:ph type="dt" sz="half" idx="10"/>
          </p:nvPr>
        </p:nvSpPr>
        <p:spPr/>
        <p:txBody>
          <a:bodyPr/>
          <a:lstStyle/>
          <a:p>
            <a:fld id="{F53E488E-14C8-466A-970B-BA67B4A8A5E8}" type="datetimeFigureOut">
              <a:rPr lang="en-GB" smtClean="0"/>
              <a:t>30/09/2025</a:t>
            </a:fld>
            <a:endParaRPr lang="en-GB"/>
          </a:p>
        </p:txBody>
      </p:sp>
      <p:sp>
        <p:nvSpPr>
          <p:cNvPr id="6" name="Footer Placeholder 5">
            <a:extLst>
              <a:ext uri="{FF2B5EF4-FFF2-40B4-BE49-F238E27FC236}">
                <a16:creationId xmlns:a16="http://schemas.microsoft.com/office/drawing/2014/main" id="{E5085D81-1AAD-4BE4-9F80-947A87C426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611F40-362A-4EB3-8037-54C9B454329D}"/>
              </a:ext>
            </a:extLst>
          </p:cNvPr>
          <p:cNvSpPr>
            <a:spLocks noGrp="1"/>
          </p:cNvSpPr>
          <p:nvPr>
            <p:ph type="sldNum" sz="quarter" idx="12"/>
          </p:nvPr>
        </p:nvSpPr>
        <p:spPr/>
        <p:txBody>
          <a:bodyPr/>
          <a:lstStyle/>
          <a:p>
            <a:fld id="{9A5ECBB0-5E31-4F76-8677-49ABDEF0D0D4}" type="slidenum">
              <a:rPr lang="en-GB" smtClean="0"/>
              <a:t>‹#›</a:t>
            </a:fld>
            <a:endParaRPr lang="en-GB"/>
          </a:p>
        </p:txBody>
      </p:sp>
    </p:spTree>
    <p:extLst>
      <p:ext uri="{BB962C8B-B14F-4D97-AF65-F5344CB8AC3E}">
        <p14:creationId xmlns:p14="http://schemas.microsoft.com/office/powerpoint/2010/main" val="9556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EA990-EE9F-49FE-850D-E3E7524B3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83A611-B705-44FA-A17E-02D6BED8EF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2A2543-5A12-475F-8EFB-3CBE8ED30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B580A6-1368-454D-AAC0-6EC799D0C0C5}"/>
              </a:ext>
            </a:extLst>
          </p:cNvPr>
          <p:cNvSpPr>
            <a:spLocks noGrp="1"/>
          </p:cNvSpPr>
          <p:nvPr>
            <p:ph type="dt" sz="half" idx="10"/>
          </p:nvPr>
        </p:nvSpPr>
        <p:spPr/>
        <p:txBody>
          <a:bodyPr/>
          <a:lstStyle/>
          <a:p>
            <a:fld id="{F53E488E-14C8-466A-970B-BA67B4A8A5E8}" type="datetimeFigureOut">
              <a:rPr lang="en-GB" smtClean="0"/>
              <a:t>30/09/2025</a:t>
            </a:fld>
            <a:endParaRPr lang="en-GB"/>
          </a:p>
        </p:txBody>
      </p:sp>
      <p:sp>
        <p:nvSpPr>
          <p:cNvPr id="6" name="Footer Placeholder 5">
            <a:extLst>
              <a:ext uri="{FF2B5EF4-FFF2-40B4-BE49-F238E27FC236}">
                <a16:creationId xmlns:a16="http://schemas.microsoft.com/office/drawing/2014/main" id="{62BEB554-536E-4D99-8BC3-5E1D751878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F89FE5-78AA-4FD1-B0BD-893B044349BF}"/>
              </a:ext>
            </a:extLst>
          </p:cNvPr>
          <p:cNvSpPr>
            <a:spLocks noGrp="1"/>
          </p:cNvSpPr>
          <p:nvPr>
            <p:ph type="sldNum" sz="quarter" idx="12"/>
          </p:nvPr>
        </p:nvSpPr>
        <p:spPr/>
        <p:txBody>
          <a:bodyPr/>
          <a:lstStyle/>
          <a:p>
            <a:fld id="{9A5ECBB0-5E31-4F76-8677-49ABDEF0D0D4}" type="slidenum">
              <a:rPr lang="en-GB" smtClean="0"/>
              <a:t>‹#›</a:t>
            </a:fld>
            <a:endParaRPr lang="en-GB"/>
          </a:p>
        </p:txBody>
      </p:sp>
    </p:spTree>
    <p:extLst>
      <p:ext uri="{BB962C8B-B14F-4D97-AF65-F5344CB8AC3E}">
        <p14:creationId xmlns:p14="http://schemas.microsoft.com/office/powerpoint/2010/main" val="121066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6F71AB-B648-4BF9-9E17-1A47D28EA3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5ED82C-5FB8-4FE3-B775-95DB2347A2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EDB50D-89C7-425C-B5B6-26888B24AD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E488E-14C8-466A-970B-BA67B4A8A5E8}" type="datetimeFigureOut">
              <a:rPr lang="en-GB" smtClean="0"/>
              <a:t>30/09/2025</a:t>
            </a:fld>
            <a:endParaRPr lang="en-GB"/>
          </a:p>
        </p:txBody>
      </p:sp>
      <p:sp>
        <p:nvSpPr>
          <p:cNvPr id="5" name="Footer Placeholder 4">
            <a:extLst>
              <a:ext uri="{FF2B5EF4-FFF2-40B4-BE49-F238E27FC236}">
                <a16:creationId xmlns:a16="http://schemas.microsoft.com/office/drawing/2014/main" id="{06328D3A-8FFE-4321-A38D-A283498096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CC4F84-B5E0-4CC8-8944-4C09F0398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ECBB0-5E31-4F76-8677-49ABDEF0D0D4}" type="slidenum">
              <a:rPr lang="en-GB" smtClean="0"/>
              <a:t>‹#›</a:t>
            </a:fld>
            <a:endParaRPr lang="en-GB"/>
          </a:p>
        </p:txBody>
      </p:sp>
    </p:spTree>
    <p:extLst>
      <p:ext uri="{BB962C8B-B14F-4D97-AF65-F5344CB8AC3E}">
        <p14:creationId xmlns:p14="http://schemas.microsoft.com/office/powerpoint/2010/main" val="3373971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97E5EC-D1E8-4885-9F5A-CBA8ECAB7E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681CC0-2CE5-41C3-BC4C-C6C60D47B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20DCB7-E946-4F57-84A1-EB00F21DC5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9/30/2025</a:t>
            </a:fld>
            <a:endParaRPr lang="en-US" dirty="0"/>
          </a:p>
        </p:txBody>
      </p:sp>
      <p:sp>
        <p:nvSpPr>
          <p:cNvPr id="5" name="Footer Placeholder 4">
            <a:extLst>
              <a:ext uri="{FF2B5EF4-FFF2-40B4-BE49-F238E27FC236}">
                <a16:creationId xmlns:a16="http://schemas.microsoft.com/office/drawing/2014/main" id="{B9BD889B-5B49-4166-A751-9954C1ABF9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68C518E-2F66-4828-9366-73380249F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00988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E48A2B-8BF9-4C8F-8823-DB861D7ED615}" type="slidenum">
              <a:rPr lang="en-US"/>
              <a:pPr/>
              <a:t>‹#›</a:t>
            </a:fld>
            <a:endParaRPr lang="en-US"/>
          </a:p>
        </p:txBody>
      </p:sp>
    </p:spTree>
    <p:extLst>
      <p:ext uri="{BB962C8B-B14F-4D97-AF65-F5344CB8AC3E}">
        <p14:creationId xmlns:p14="http://schemas.microsoft.com/office/powerpoint/2010/main" val="1938761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hyperlink" Target="https://www.youtube.com/watch?v=JMcvKWppPp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zV1zK8zRCPo"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jpeg"/><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emf"/><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emf"/><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emf"/><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1.jpeg"/><Relationship Id="rId1" Type="http://schemas.openxmlformats.org/officeDocument/2006/relationships/slideLayout" Target="../slideLayouts/slideLayout18.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3.PNG"/><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14.PNG"/><Relationship Id="rId4" Type="http://schemas.microsoft.com/office/2007/relationships/hdphoto" Target="../media/hdphoto2.wdp"/></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72.jpeg"/><Relationship Id="rId12" Type="http://schemas.openxmlformats.org/officeDocument/2006/relationships/image" Target="../media/image77.png"/><Relationship Id="rId2" Type="http://schemas.openxmlformats.org/officeDocument/2006/relationships/image" Target="../media/image68.png"/><Relationship Id="rId1" Type="http://schemas.openxmlformats.org/officeDocument/2006/relationships/slideLayout" Target="../slideLayouts/slideLayout18.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jpeg"/><Relationship Id="rId10" Type="http://schemas.openxmlformats.org/officeDocument/2006/relationships/image" Target="../media/image75.png"/><Relationship Id="rId4" Type="http://schemas.openxmlformats.org/officeDocument/2006/relationships/image" Target="../media/image69.jpeg"/><Relationship Id="rId9" Type="http://schemas.openxmlformats.org/officeDocument/2006/relationships/image" Target="../media/image74.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hyperlink" Target="https://www.youtube.com/watch?v=NiTsduRreu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Texturiz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14596E-0585-45EB-B2E3-C505B78C9860}"/>
              </a:ext>
            </a:extLst>
          </p:cNvPr>
          <p:cNvSpPr/>
          <p:nvPr/>
        </p:nvSpPr>
        <p:spPr>
          <a:xfrm rot="20439679">
            <a:off x="660617" y="912790"/>
            <a:ext cx="4919472" cy="758952"/>
          </a:xfrm>
          <a:prstGeom prst="rect">
            <a:avLst/>
          </a:prstGeom>
          <a:blipFill>
            <a:blip r:embed="rId4"/>
            <a:tile tx="0" ty="0" sx="100000" sy="100000" flip="none" algn="tl"/>
          </a:bli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rPr>
              <a:t> </a:t>
            </a:r>
            <a:r>
              <a:rPr kumimoji="0" lang="en-GB" sz="4000" b="0" i="0" u="none" strike="noStrike" kern="1200" cap="none" spc="0" normalizeH="0" baseline="0" noProof="0" dirty="0">
                <a:ln w="28575">
                  <a:solidFill>
                    <a:srgbClr val="00B050"/>
                  </a:solidFill>
                </a:ln>
                <a:solidFill>
                  <a:srgbClr val="00B050"/>
                </a:solidFill>
                <a:effectLst/>
                <a:uLnTx/>
                <a:uFillTx/>
                <a:latin typeface="Calibri" panose="020F0502020204030204"/>
                <a:ea typeface="+mn-ea"/>
                <a:cs typeface="+mn-cs"/>
              </a:rPr>
              <a:t>Aims of the course</a:t>
            </a:r>
            <a:r>
              <a:rPr kumimoji="0" lang="en-GB" sz="40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rPr>
              <a:t>:</a:t>
            </a:r>
          </a:p>
        </p:txBody>
      </p:sp>
      <p:sp>
        <p:nvSpPr>
          <p:cNvPr id="3" name="Arrow: Pentagon 2">
            <a:extLst>
              <a:ext uri="{FF2B5EF4-FFF2-40B4-BE49-F238E27FC236}">
                <a16:creationId xmlns:a16="http://schemas.microsoft.com/office/drawing/2014/main" id="{FF712E81-DDEE-41EF-83A0-DC6508766086}"/>
              </a:ext>
            </a:extLst>
          </p:cNvPr>
          <p:cNvSpPr/>
          <p:nvPr/>
        </p:nvSpPr>
        <p:spPr>
          <a:xfrm>
            <a:off x="3918538" y="1361410"/>
            <a:ext cx="7544915" cy="694944"/>
          </a:xfrm>
          <a:prstGeom prst="homePlate">
            <a:avLst/>
          </a:prstGeom>
          <a:solidFill>
            <a:schemeClr val="accent1">
              <a:lumMod val="60000"/>
              <a:lumOff val="4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1: To define oral communication </a:t>
            </a:r>
          </a:p>
        </p:txBody>
      </p:sp>
      <p:sp>
        <p:nvSpPr>
          <p:cNvPr id="4" name="Arrow: Pentagon 3">
            <a:extLst>
              <a:ext uri="{FF2B5EF4-FFF2-40B4-BE49-F238E27FC236}">
                <a16:creationId xmlns:a16="http://schemas.microsoft.com/office/drawing/2014/main" id="{8C005A3F-4434-4834-A81B-AFB5A2E4BBB6}"/>
              </a:ext>
            </a:extLst>
          </p:cNvPr>
          <p:cNvSpPr/>
          <p:nvPr/>
        </p:nvSpPr>
        <p:spPr>
          <a:xfrm>
            <a:off x="3918535" y="2977209"/>
            <a:ext cx="7544915" cy="701040"/>
          </a:xfrm>
          <a:prstGeom prst="homePlate">
            <a:avLst/>
          </a:prstGeom>
          <a:solidFill>
            <a:schemeClr val="accent2">
              <a:lumMod val="40000"/>
              <a:lumOff val="6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3: To explore the obstacles to spontaneity and develop some solutions </a:t>
            </a:r>
          </a:p>
        </p:txBody>
      </p:sp>
      <p:sp>
        <p:nvSpPr>
          <p:cNvPr id="5" name="Arrow: Pentagon 4">
            <a:extLst>
              <a:ext uri="{FF2B5EF4-FFF2-40B4-BE49-F238E27FC236}">
                <a16:creationId xmlns:a16="http://schemas.microsoft.com/office/drawing/2014/main" id="{FF08FF70-1010-4D49-8639-E04A065148C6}"/>
              </a:ext>
            </a:extLst>
          </p:cNvPr>
          <p:cNvSpPr/>
          <p:nvPr/>
        </p:nvSpPr>
        <p:spPr>
          <a:xfrm>
            <a:off x="3918535" y="4678413"/>
            <a:ext cx="7544915" cy="645863"/>
          </a:xfrm>
          <a:prstGeom prst="homePlate">
            <a:avLst/>
          </a:prstGeom>
          <a:solidFill>
            <a:schemeClr val="accent6">
              <a:lumMod val="40000"/>
              <a:lumOff val="6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5: To start planning for implementation</a:t>
            </a:r>
          </a:p>
        </p:txBody>
      </p:sp>
      <p:sp>
        <p:nvSpPr>
          <p:cNvPr id="6" name="Arrow: Pentagon 5">
            <a:extLst>
              <a:ext uri="{FF2B5EF4-FFF2-40B4-BE49-F238E27FC236}">
                <a16:creationId xmlns:a16="http://schemas.microsoft.com/office/drawing/2014/main" id="{3C375487-EB2E-4287-BC27-CCFF4DC9B4B8}"/>
              </a:ext>
            </a:extLst>
          </p:cNvPr>
          <p:cNvSpPr/>
          <p:nvPr/>
        </p:nvSpPr>
        <p:spPr>
          <a:xfrm>
            <a:off x="3918536" y="3851245"/>
            <a:ext cx="7544915" cy="664464"/>
          </a:xfrm>
          <a:prstGeom prst="homePlate">
            <a:avLst/>
          </a:prstGeom>
          <a:solidFill>
            <a:srgbClr val="A86ED4"/>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4: To get practical ideas that you can use as of tomorrow</a:t>
            </a:r>
          </a:p>
        </p:txBody>
      </p:sp>
      <p:sp>
        <p:nvSpPr>
          <p:cNvPr id="7" name="Arrow: Pentagon 6">
            <a:extLst>
              <a:ext uri="{FF2B5EF4-FFF2-40B4-BE49-F238E27FC236}">
                <a16:creationId xmlns:a16="http://schemas.microsoft.com/office/drawing/2014/main" id="{48087207-F204-4EA8-A236-3EE8504A6290}"/>
              </a:ext>
            </a:extLst>
          </p:cNvPr>
          <p:cNvSpPr/>
          <p:nvPr/>
        </p:nvSpPr>
        <p:spPr>
          <a:xfrm>
            <a:off x="3918535" y="2227332"/>
            <a:ext cx="7544915" cy="664464"/>
          </a:xfrm>
          <a:prstGeom prst="homePlate">
            <a:avLst/>
          </a:prstGeom>
          <a:solidFill>
            <a:srgbClr val="FFFF6D"/>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2: To examine some research and principles</a:t>
            </a:r>
          </a:p>
        </p:txBody>
      </p:sp>
      <p:sp>
        <p:nvSpPr>
          <p:cNvPr id="8" name="Title 1">
            <a:extLst>
              <a:ext uri="{FF2B5EF4-FFF2-40B4-BE49-F238E27FC236}">
                <a16:creationId xmlns:a16="http://schemas.microsoft.com/office/drawing/2014/main" id="{713878D4-30C9-4BB6-AFC2-4F15D24B962C}"/>
              </a:ext>
            </a:extLst>
          </p:cNvPr>
          <p:cNvSpPr txBox="1">
            <a:spLocks/>
          </p:cNvSpPr>
          <p:nvPr/>
        </p:nvSpPr>
        <p:spPr>
          <a:xfrm>
            <a:off x="250859" y="2814582"/>
            <a:ext cx="3578470" cy="695885"/>
          </a:xfrm>
          <a:prstGeom prst="rect">
            <a:avLst/>
          </a:prstGeom>
          <a:noFill/>
          <a:ln w="66675">
            <a:noFill/>
          </a:ln>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w="0">
                  <a:solidFill>
                    <a:prstClr val="black"/>
                  </a:solidFill>
                </a:ln>
                <a:solidFill>
                  <a:prstClr val="white"/>
                </a:solidFill>
                <a:effectLst/>
                <a:uLnTx/>
                <a:uFillTx/>
                <a:latin typeface="Rage Italic" panose="03070502040507070304" pitchFamily="66" charset="0"/>
                <a:ea typeface="+mj-ea"/>
                <a:cs typeface="Calibri" panose="020F0502020204030204" pitchFamily="34" charset="0"/>
              </a:rPr>
              <a:t>Developing spontaneous speech</a:t>
            </a:r>
          </a:p>
        </p:txBody>
      </p:sp>
      <p:pic>
        <p:nvPicPr>
          <p:cNvPr id="11" name="Picture 10">
            <a:extLst>
              <a:ext uri="{FF2B5EF4-FFF2-40B4-BE49-F238E27FC236}">
                <a16:creationId xmlns:a16="http://schemas.microsoft.com/office/drawing/2014/main" id="{E2186DFE-48A2-5F9A-DC55-396C7A7397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1300210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3"/>
                                        </p:tgtEl>
                                        <p:attrNameLst>
                                          <p:attrName>fillcolor</p:attrName>
                                        </p:attrNameLst>
                                      </p:cBhvr>
                                      <p:to>
                                        <a:srgbClr val="00FF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 Question Mark, Help, Response">
            <a:extLst>
              <a:ext uri="{FF2B5EF4-FFF2-40B4-BE49-F238E27FC236}">
                <a16:creationId xmlns:a16="http://schemas.microsoft.com/office/drawing/2014/main" id="{565C2E1E-DC55-4DD4-AEA7-F8F530D38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2" y="-22393"/>
            <a:ext cx="1973766" cy="1804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5B3E1CE-0AB6-4834-8CD0-2DC79C068C45}"/>
              </a:ext>
            </a:extLst>
          </p:cNvPr>
          <p:cNvSpPr/>
          <p:nvPr/>
        </p:nvSpPr>
        <p:spPr>
          <a:xfrm>
            <a:off x="3668552" y="584450"/>
            <a:ext cx="69172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Stephen Krashen: The theory of second language acquisition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6975DE3-54CB-4555-A9C8-46E6E4C1A9F4}"/>
              </a:ext>
            </a:extLst>
          </p:cNvPr>
          <p:cNvSpPr/>
          <p:nvPr/>
        </p:nvSpPr>
        <p:spPr>
          <a:xfrm>
            <a:off x="296037" y="2033966"/>
            <a:ext cx="6285571" cy="4708981"/>
          </a:xfrm>
          <a:prstGeom prst="rect">
            <a:avLst/>
          </a:prstGeom>
        </p:spPr>
        <p:txBody>
          <a:bodyPr wrap="square">
            <a:spAutoFit/>
          </a:bodyPr>
          <a:lstStyle/>
          <a:p>
            <a:pPr marL="0" marR="0" lvl="0" indent="0" algn="l" defTabSz="914400" rtl="0" eaLnBrk="1" fontAlgn="auto" latinLnBrk="0" hangingPunct="1">
              <a:lnSpc>
                <a:spcPct val="3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1</a:t>
            </a:r>
            <a:r>
              <a:rPr kumimoji="0" lang="en-GB" sz="2000" b="0" i="0" u="none" strike="noStrike" kern="1200" cap="none" spc="0" normalizeH="0" baseline="0" noProof="0" dirty="0">
                <a:ln>
                  <a:noFill/>
                </a:ln>
                <a:solidFill>
                  <a:srgbClr val="333333"/>
                </a:solidFill>
                <a:effectLst/>
                <a:uLnTx/>
                <a:uFillTx/>
                <a:latin typeface="Calibri" panose="020F0502020204030204"/>
                <a:ea typeface="+mn-ea"/>
                <a:cs typeface="+mn-cs"/>
              </a:rPr>
              <a:t>. the Acquisition vs Learning </a:t>
            </a:r>
          </a:p>
          <a:p>
            <a:pPr marL="0" marR="0" lvl="0" indent="0" algn="l" defTabSz="914400" rtl="0" eaLnBrk="1" fontAlgn="auto" latinLnBrk="0" hangingPunct="1">
              <a:lnSpc>
                <a:spcPct val="3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33333"/>
                </a:solidFill>
                <a:effectLst/>
                <a:uLnTx/>
                <a:uFillTx/>
                <a:latin typeface="Calibri" panose="020F0502020204030204"/>
                <a:ea typeface="+mn-ea"/>
                <a:cs typeface="+mn-cs"/>
              </a:rPr>
              <a:t>2. the Monitor </a:t>
            </a:r>
          </a:p>
          <a:p>
            <a:pPr marL="0" marR="0" lvl="0" indent="0" algn="l" defTabSz="914400" rtl="0" eaLnBrk="1" fontAlgn="auto" latinLnBrk="0" hangingPunct="1">
              <a:lnSpc>
                <a:spcPct val="3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33333"/>
                </a:solidFill>
                <a:effectLst/>
                <a:uLnTx/>
                <a:uFillTx/>
                <a:latin typeface="Calibri" panose="020F0502020204030204"/>
                <a:ea typeface="+mn-ea"/>
                <a:cs typeface="+mn-cs"/>
              </a:rPr>
              <a:t>3. the Natural Order </a:t>
            </a:r>
          </a:p>
          <a:p>
            <a:pPr marL="0" marR="0" lvl="0" indent="0" algn="l" defTabSz="914400" rtl="0" eaLnBrk="1" fontAlgn="auto" latinLnBrk="0" hangingPunct="1">
              <a:lnSpc>
                <a:spcPct val="3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33333"/>
                </a:solidFill>
                <a:effectLst/>
                <a:uLnTx/>
                <a:uFillTx/>
                <a:latin typeface="Calibri" panose="020F0502020204030204"/>
                <a:ea typeface="+mn-ea"/>
                <a:cs typeface="+mn-cs"/>
              </a:rPr>
              <a:t>4. the Input </a:t>
            </a:r>
          </a:p>
          <a:p>
            <a:pPr marL="0" marR="0" lvl="0" indent="0" algn="l" defTabSz="914400" rtl="0" eaLnBrk="1" fontAlgn="auto" latinLnBrk="0" hangingPunct="1">
              <a:lnSpc>
                <a:spcPct val="3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33333"/>
                </a:solidFill>
                <a:effectLst/>
                <a:uLnTx/>
                <a:uFillTx/>
                <a:latin typeface="Calibri" panose="020F0502020204030204"/>
                <a:ea typeface="+mn-ea"/>
                <a:cs typeface="+mn-cs"/>
              </a:rPr>
              <a:t>5. the Affective Filter hypothesis</a:t>
            </a:r>
          </a:p>
        </p:txBody>
      </p:sp>
      <p:pic>
        <p:nvPicPr>
          <p:cNvPr id="1028" name="Picture 4" descr="Stephen Krashen">
            <a:extLst>
              <a:ext uri="{FF2B5EF4-FFF2-40B4-BE49-F238E27FC236}">
                <a16:creationId xmlns:a16="http://schemas.microsoft.com/office/drawing/2014/main" id="{40E283FB-CBA2-495D-A5A7-2D94AAB13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768" y="342779"/>
            <a:ext cx="1180054" cy="1222006"/>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12AAD7C0-4AA1-46D7-BCF0-55D67F6381AB}"/>
              </a:ext>
            </a:extLst>
          </p:cNvPr>
          <p:cNvSpPr/>
          <p:nvPr/>
        </p:nvSpPr>
        <p:spPr>
          <a:xfrm>
            <a:off x="567648" y="2308032"/>
            <a:ext cx="3669816" cy="793640"/>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FCE454C-8B74-4C99-BF16-2940015F2B1E}"/>
              </a:ext>
            </a:extLst>
          </p:cNvPr>
          <p:cNvSpPr txBox="1"/>
          <p:nvPr/>
        </p:nvSpPr>
        <p:spPr>
          <a:xfrm>
            <a:off x="4237463" y="1866025"/>
            <a:ext cx="7531850" cy="1200329"/>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Acquisition is an unconscious and informal process that involves “picking up” language through real meaningful activities and interactions. Learning is a conscious formal process (grammar, knowing about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the language). Acquisition is more important.</a:t>
            </a:r>
          </a:p>
        </p:txBody>
      </p:sp>
      <p:sp>
        <p:nvSpPr>
          <p:cNvPr id="12" name="Arrow: Right 11">
            <a:extLst>
              <a:ext uri="{FF2B5EF4-FFF2-40B4-BE49-F238E27FC236}">
                <a16:creationId xmlns:a16="http://schemas.microsoft.com/office/drawing/2014/main" id="{841F76D5-79EE-419F-8FD4-847ABA71324C}"/>
              </a:ext>
            </a:extLst>
          </p:cNvPr>
          <p:cNvSpPr/>
          <p:nvPr/>
        </p:nvSpPr>
        <p:spPr>
          <a:xfrm>
            <a:off x="620747" y="3183634"/>
            <a:ext cx="3616718" cy="793640"/>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B6D4C85-CD84-4458-A8B6-BBBB0A773639}"/>
              </a:ext>
            </a:extLst>
          </p:cNvPr>
          <p:cNvSpPr txBox="1"/>
          <p:nvPr/>
        </p:nvSpPr>
        <p:spPr>
          <a:xfrm>
            <a:off x="4210915" y="3098157"/>
            <a:ext cx="7558398" cy="646331"/>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The learner acts as a monitor, using learning to self-correct his acquisition (redraft, correct, edit).</a:t>
            </a:r>
          </a:p>
        </p:txBody>
      </p:sp>
      <p:sp>
        <p:nvSpPr>
          <p:cNvPr id="13" name="Arrow: Right 12">
            <a:extLst>
              <a:ext uri="{FF2B5EF4-FFF2-40B4-BE49-F238E27FC236}">
                <a16:creationId xmlns:a16="http://schemas.microsoft.com/office/drawing/2014/main" id="{A75F6BED-6699-4A3C-87BF-A56F8AF52057}"/>
              </a:ext>
            </a:extLst>
          </p:cNvPr>
          <p:cNvSpPr/>
          <p:nvPr/>
        </p:nvSpPr>
        <p:spPr>
          <a:xfrm>
            <a:off x="620747" y="4059235"/>
            <a:ext cx="3616718" cy="793640"/>
          </a:xfrm>
          <a:prstGeom prst="rightArrow">
            <a:avLst/>
          </a:prstGeom>
          <a:noFill/>
          <a:ln>
            <a:solidFill>
              <a:srgbClr val="1D2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1873B49-5D85-4DBC-A2D5-2DB92B3261B8}"/>
              </a:ext>
            </a:extLst>
          </p:cNvPr>
          <p:cNvSpPr txBox="1"/>
          <p:nvPr/>
        </p:nvSpPr>
        <p:spPr>
          <a:xfrm>
            <a:off x="4237463" y="3763913"/>
            <a:ext cx="7531850" cy="923330"/>
          </a:xfrm>
          <a:prstGeom prst="rect">
            <a:avLst/>
          </a:prstGeom>
          <a:solidFill>
            <a:srgbClr val="1D2C1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The acquisition of grammatical structures follows a natural order that is predictable and mimics the acquisition of the first language. Grammar should also be taught in the target language.</a:t>
            </a:r>
          </a:p>
        </p:txBody>
      </p:sp>
      <p:sp>
        <p:nvSpPr>
          <p:cNvPr id="15" name="Arrow: Right 14">
            <a:extLst>
              <a:ext uri="{FF2B5EF4-FFF2-40B4-BE49-F238E27FC236}">
                <a16:creationId xmlns:a16="http://schemas.microsoft.com/office/drawing/2014/main" id="{7E027154-3550-4A1B-9AC6-A548B29FED38}"/>
              </a:ext>
            </a:extLst>
          </p:cNvPr>
          <p:cNvSpPr/>
          <p:nvPr/>
        </p:nvSpPr>
        <p:spPr>
          <a:xfrm>
            <a:off x="594197" y="4981623"/>
            <a:ext cx="3643267" cy="793640"/>
          </a:xfrm>
          <a:prstGeom prst="rightArrow">
            <a:avLst/>
          </a:prstGeom>
          <a:no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solidFill>
                  <a:srgbClr val="993300"/>
                </a:solidFill>
              </a:ln>
              <a:solidFill>
                <a:srgbClr val="9933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FDA5AE1-FA77-4804-BE96-9815FA5C0487}"/>
              </a:ext>
            </a:extLst>
          </p:cNvPr>
          <p:cNvSpPr txBox="1"/>
          <p:nvPr/>
        </p:nvSpPr>
        <p:spPr>
          <a:xfrm>
            <a:off x="4237463" y="4706668"/>
            <a:ext cx="7531850" cy="923330"/>
          </a:xfrm>
          <a:prstGeom prst="rect">
            <a:avLst/>
          </a:prstGeom>
          <a:solidFill>
            <a:srgbClr val="58280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the learner improves and progresses along the 'natural order' when he/she receives second language ‘comprehensible input' that is one step beyond his/her current stage of linguistic competence. </a:t>
            </a:r>
          </a:p>
        </p:txBody>
      </p:sp>
      <p:sp>
        <p:nvSpPr>
          <p:cNvPr id="17" name="Arrow: Right 16">
            <a:extLst>
              <a:ext uri="{FF2B5EF4-FFF2-40B4-BE49-F238E27FC236}">
                <a16:creationId xmlns:a16="http://schemas.microsoft.com/office/drawing/2014/main" id="{F7B3ED3C-2861-4EE7-AC92-C3CA9F619109}"/>
              </a:ext>
            </a:extLst>
          </p:cNvPr>
          <p:cNvSpPr/>
          <p:nvPr/>
        </p:nvSpPr>
        <p:spPr>
          <a:xfrm>
            <a:off x="567648" y="5904011"/>
            <a:ext cx="3643267" cy="793640"/>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F226019E-DBC0-4A84-828F-00E0AE5FF281}"/>
              </a:ext>
            </a:extLst>
          </p:cNvPr>
          <p:cNvSpPr/>
          <p:nvPr/>
        </p:nvSpPr>
        <p:spPr>
          <a:xfrm>
            <a:off x="4224189" y="5689081"/>
            <a:ext cx="7531850" cy="923330"/>
          </a:xfrm>
          <a:prstGeom prst="rect">
            <a:avLst/>
          </a:prstGeom>
          <a:solidFill>
            <a:srgbClr val="652B91"/>
          </a:solidFill>
          <a:ln>
            <a:solidFill>
              <a:srgbClr val="9933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Low motivation, low self-esteem, and anxiety can combine to 'raise' the affective filter and form a 'mental block' that prevents comprehensible input from being used for acquisition. </a:t>
            </a:r>
          </a:p>
        </p:txBody>
      </p:sp>
      <p:sp>
        <p:nvSpPr>
          <p:cNvPr id="8" name="TextBox 7">
            <a:extLst>
              <a:ext uri="{FF2B5EF4-FFF2-40B4-BE49-F238E27FC236}">
                <a16:creationId xmlns:a16="http://schemas.microsoft.com/office/drawing/2014/main" id="{A32707D7-542B-4A8A-9DF8-6E00CAEA48D7}"/>
              </a:ext>
            </a:extLst>
          </p:cNvPr>
          <p:cNvSpPr txBox="1"/>
          <p:nvPr/>
        </p:nvSpPr>
        <p:spPr>
          <a:xfrm>
            <a:off x="551185" y="1826818"/>
            <a:ext cx="32389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The 5 hypothesis:</a:t>
            </a:r>
          </a:p>
        </p:txBody>
      </p:sp>
      <p:sp>
        <p:nvSpPr>
          <p:cNvPr id="19" name="TextBox 18">
            <a:extLst>
              <a:ext uri="{FF2B5EF4-FFF2-40B4-BE49-F238E27FC236}">
                <a16:creationId xmlns:a16="http://schemas.microsoft.com/office/drawing/2014/main" id="{104DA7D5-B78F-4B27-88C1-131E1653FFE4}"/>
              </a:ext>
            </a:extLst>
          </p:cNvPr>
          <p:cNvSpPr txBox="1"/>
          <p:nvPr/>
        </p:nvSpPr>
        <p:spPr>
          <a:xfrm>
            <a:off x="3743426" y="1149219"/>
            <a:ext cx="7981085" cy="36933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Share your reactions, comments or thoughts (you are allowed to disagree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lang="en-GB" b="1" dirty="0">
                <a:solidFill>
                  <a:prstClr val="black"/>
                </a:solidFill>
                <a:latin typeface="Calibri" panose="020F0502020204030204"/>
                <a:sym typeface="Wingdings" panose="05000000000000000000" pitchFamily="2" charset="2"/>
              </a:rPr>
              <a: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137695F-85F0-E7EA-AF1B-744DD281EA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7576472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horizont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2" grpId="0" animBg="1"/>
      <p:bldP spid="11" grpId="0" animBg="1"/>
      <p:bldP spid="13" grpId="0" animBg="1"/>
      <p:bldP spid="14" grpId="0" animBg="1"/>
      <p:bldP spid="15" grpId="0" animBg="1"/>
      <p:bldP spid="16" grpId="0" animBg="1"/>
      <p:bldP spid="17" grpId="0" animBg="1"/>
      <p:bldP spid="2" grpId="0" animBg="1"/>
      <p:bldP spid="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 Question Mark, Help, Response">
            <a:extLst>
              <a:ext uri="{FF2B5EF4-FFF2-40B4-BE49-F238E27FC236}">
                <a16:creationId xmlns:a16="http://schemas.microsoft.com/office/drawing/2014/main" id="{565C2E1E-DC55-4DD4-AEA7-F8F530D38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2" y="-22393"/>
            <a:ext cx="1973766" cy="18048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250C6D9-8411-4E72-9F25-E5BABE145AF1}"/>
              </a:ext>
            </a:extLst>
          </p:cNvPr>
          <p:cNvSpPr/>
          <p:nvPr/>
        </p:nvSpPr>
        <p:spPr>
          <a:xfrm>
            <a:off x="3298131" y="4034915"/>
            <a:ext cx="3305272" cy="3737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(www. francaisauthentique.com)</a:t>
            </a:r>
          </a:p>
        </p:txBody>
      </p:sp>
      <p:sp>
        <p:nvSpPr>
          <p:cNvPr id="19" name="Rectangle 18">
            <a:extLst>
              <a:ext uri="{FF2B5EF4-FFF2-40B4-BE49-F238E27FC236}">
                <a16:creationId xmlns:a16="http://schemas.microsoft.com/office/drawing/2014/main" id="{574C5FDF-68BC-4D6F-8D77-A663CEAC8BCC}"/>
              </a:ext>
            </a:extLst>
          </p:cNvPr>
          <p:cNvSpPr/>
          <p:nvPr/>
        </p:nvSpPr>
        <p:spPr>
          <a:xfrm>
            <a:off x="3199161" y="845891"/>
            <a:ext cx="769794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Johan </a:t>
            </a:r>
            <a:r>
              <a:rPr kumimoji="0" lang="en-GB" sz="2400" b="1" i="0" u="none" strike="noStrike" kern="1200" cap="none" spc="0" normalizeH="0" baseline="0" noProof="0" dirty="0" err="1">
                <a:ln>
                  <a:noFill/>
                </a:ln>
                <a:solidFill>
                  <a:prstClr val="black"/>
                </a:solidFill>
                <a:effectLst/>
                <a:uLnTx/>
                <a:uFillTx/>
                <a:latin typeface="Calibri" panose="020F0502020204030204"/>
                <a:ea typeface="+mn-ea"/>
                <a:cs typeface="+mn-cs"/>
              </a:rPr>
              <a:t>Tekfak</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creator of the method </a:t>
            </a: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2400" b="0" i="1" u="none" strike="noStrike" kern="1200" cap="none" spc="0" normalizeH="0" baseline="0" noProof="0" dirty="0" err="1">
                <a:ln>
                  <a:noFill/>
                </a:ln>
                <a:solidFill>
                  <a:prstClr val="black"/>
                </a:solidFill>
                <a:effectLst/>
                <a:uLnTx/>
                <a:uFillTx/>
                <a:latin typeface="Calibri" panose="020F0502020204030204"/>
                <a:ea typeface="+mn-ea"/>
                <a:cs typeface="+mn-cs"/>
              </a:rPr>
              <a:t>français</a:t>
            </a: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1" u="none" strike="noStrike" kern="1200" cap="none" spc="0" normalizeH="0" baseline="0" noProof="0" dirty="0" err="1">
                <a:ln>
                  <a:noFill/>
                </a:ln>
                <a:solidFill>
                  <a:prstClr val="black"/>
                </a:solidFill>
                <a:effectLst/>
                <a:uLnTx/>
                <a:uFillTx/>
                <a:latin typeface="Calibri" panose="020F0502020204030204"/>
                <a:ea typeface="+mn-ea"/>
                <a:cs typeface="+mn-cs"/>
              </a:rPr>
              <a:t>authentique</a:t>
            </a: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8" name="Picture 17">
            <a:extLst>
              <a:ext uri="{FF2B5EF4-FFF2-40B4-BE49-F238E27FC236}">
                <a16:creationId xmlns:a16="http://schemas.microsoft.com/office/drawing/2014/main" id="{0E06FC01-314F-46CC-A3B6-A7F7F81C5295}"/>
              </a:ext>
            </a:extLst>
          </p:cNvPr>
          <p:cNvPicPr>
            <a:picLocks noChangeAspect="1"/>
          </p:cNvPicPr>
          <p:nvPr/>
        </p:nvPicPr>
        <p:blipFill>
          <a:blip r:embed="rId3"/>
          <a:stretch>
            <a:fillRect/>
          </a:stretch>
        </p:blipFill>
        <p:spPr>
          <a:xfrm>
            <a:off x="375490" y="2135978"/>
            <a:ext cx="1928739" cy="1948341"/>
          </a:xfrm>
          <a:prstGeom prst="rect">
            <a:avLst/>
          </a:prstGeom>
        </p:spPr>
      </p:pic>
      <p:sp>
        <p:nvSpPr>
          <p:cNvPr id="24" name="Rectangle 23">
            <a:extLst>
              <a:ext uri="{FF2B5EF4-FFF2-40B4-BE49-F238E27FC236}">
                <a16:creationId xmlns:a16="http://schemas.microsoft.com/office/drawing/2014/main" id="{36CB09AA-3A83-468E-838C-FD179D9FCE14}"/>
              </a:ext>
            </a:extLst>
          </p:cNvPr>
          <p:cNvSpPr/>
          <p:nvPr/>
        </p:nvSpPr>
        <p:spPr>
          <a:xfrm>
            <a:off x="3113817" y="2410662"/>
            <a:ext cx="8179099" cy="1569660"/>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Creator of the French learning method </a:t>
            </a: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2400" b="0" i="1" u="none" strike="noStrike" kern="1200" cap="none" spc="0" normalizeH="0" baseline="0" noProof="0" dirty="0" err="1">
                <a:ln>
                  <a:noFill/>
                </a:ln>
                <a:solidFill>
                  <a:prstClr val="black"/>
                </a:solidFill>
                <a:effectLst/>
                <a:uLnTx/>
                <a:uFillTx/>
                <a:latin typeface="Calibri" panose="020F0502020204030204"/>
                <a:ea typeface="+mn-ea"/>
                <a:cs typeface="+mn-cs"/>
              </a:rPr>
              <a:t>français</a:t>
            </a: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1" u="none" strike="noStrike" kern="1200" cap="none" spc="0" normalizeH="0" baseline="0" noProof="0" dirty="0" err="1">
                <a:ln>
                  <a:noFill/>
                </a:ln>
                <a:solidFill>
                  <a:prstClr val="black"/>
                </a:solidFill>
                <a:effectLst/>
                <a:uLnTx/>
                <a:uFillTx/>
                <a:latin typeface="Calibri" panose="020F0502020204030204"/>
                <a:ea typeface="+mn-ea"/>
                <a:cs typeface="+mn-cs"/>
              </a:rPr>
              <a:t>authentique</a:t>
            </a: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Method created in 2011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Claims his method has helped almost 60,000 by 2016</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4D2396D-6D4D-6BD2-873B-A9629D8E8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3250042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 Question Mark, Help, Response">
            <a:extLst>
              <a:ext uri="{FF2B5EF4-FFF2-40B4-BE49-F238E27FC236}">
                <a16:creationId xmlns:a16="http://schemas.microsoft.com/office/drawing/2014/main" id="{565C2E1E-DC55-4DD4-AEA7-F8F530D38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2" y="-22393"/>
            <a:ext cx="1973766" cy="18048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250C6D9-8411-4E72-9F25-E5BABE145AF1}"/>
              </a:ext>
            </a:extLst>
          </p:cNvPr>
          <p:cNvSpPr/>
          <p:nvPr/>
        </p:nvSpPr>
        <p:spPr>
          <a:xfrm>
            <a:off x="3571017" y="1164856"/>
            <a:ext cx="3305272" cy="3737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(www. francaisauthentique.com)</a:t>
            </a:r>
          </a:p>
        </p:txBody>
      </p:sp>
      <p:sp>
        <p:nvSpPr>
          <p:cNvPr id="6" name="Rectangle 5">
            <a:extLst>
              <a:ext uri="{FF2B5EF4-FFF2-40B4-BE49-F238E27FC236}">
                <a16:creationId xmlns:a16="http://schemas.microsoft.com/office/drawing/2014/main" id="{36975DE3-54CB-4555-A9C8-46E6E4C1A9F4}"/>
              </a:ext>
            </a:extLst>
          </p:cNvPr>
          <p:cNvSpPr/>
          <p:nvPr/>
        </p:nvSpPr>
        <p:spPr>
          <a:xfrm>
            <a:off x="296037" y="2033966"/>
            <a:ext cx="6285571" cy="4708981"/>
          </a:xfrm>
          <a:prstGeom prst="rect">
            <a:avLst/>
          </a:prstGeom>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1</a:t>
            </a:r>
            <a:r>
              <a:rPr kumimoji="0" lang="en-GB" sz="2000" b="0" i="0" u="none" strike="noStrike" kern="1200" cap="none" spc="0" normalizeH="0" baseline="0" noProof="0" dirty="0">
                <a:ln>
                  <a:noFill/>
                </a:ln>
                <a:solidFill>
                  <a:srgbClr val="333333"/>
                </a:solidFill>
                <a:effectLst/>
                <a:uLnTx/>
                <a:uFillTx/>
                <a:latin typeface="Calibri" panose="020F0502020204030204"/>
                <a:ea typeface="+mn-ea"/>
                <a:cs typeface="+mn-cs"/>
              </a:rPr>
              <a:t>. Listen and understand</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33333"/>
                </a:solidFill>
                <a:effectLst/>
                <a:uLnTx/>
                <a:uFillTx/>
                <a:latin typeface="Calibri" panose="020F0502020204030204"/>
                <a:ea typeface="+mn-ea"/>
                <a:cs typeface="+mn-cs"/>
              </a:rPr>
              <a:t>2.  Repetition</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33333"/>
                </a:solidFill>
                <a:effectLst/>
                <a:uLnTx/>
                <a:uFillTx/>
                <a:latin typeface="Calibri" panose="020F0502020204030204"/>
                <a:ea typeface="+mn-ea"/>
                <a:cs typeface="+mn-cs"/>
              </a:rPr>
              <a:t>3.  No stress</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33333"/>
                </a:solidFill>
                <a:effectLst/>
                <a:uLnTx/>
                <a:uFillTx/>
                <a:latin typeface="Calibri" panose="020F0502020204030204"/>
                <a:ea typeface="+mn-ea"/>
                <a:cs typeface="+mn-cs"/>
              </a:rPr>
              <a:t>4. Listen to stories</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33333"/>
                </a:solidFill>
                <a:effectLst/>
                <a:uLnTx/>
                <a:uFillTx/>
                <a:latin typeface="Calibri" panose="020F0502020204030204"/>
                <a:ea typeface="+mn-ea"/>
                <a:cs typeface="+mn-cs"/>
              </a:rPr>
              <a:t>5. Use the context</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33333"/>
                </a:solidFill>
                <a:effectLst/>
                <a:uLnTx/>
                <a:uFillTx/>
                <a:latin typeface="Calibri" panose="020F0502020204030204"/>
                <a:ea typeface="+mn-ea"/>
                <a:cs typeface="+mn-cs"/>
              </a:rPr>
              <a:t>6. Learn through real TL</a:t>
            </a:r>
          </a:p>
        </p:txBody>
      </p:sp>
      <p:sp>
        <p:nvSpPr>
          <p:cNvPr id="7" name="Arrow: Right 6">
            <a:extLst>
              <a:ext uri="{FF2B5EF4-FFF2-40B4-BE49-F238E27FC236}">
                <a16:creationId xmlns:a16="http://schemas.microsoft.com/office/drawing/2014/main" id="{12AAD7C0-4AA1-46D7-BCF0-55D67F6381AB}"/>
              </a:ext>
            </a:extLst>
          </p:cNvPr>
          <p:cNvSpPr/>
          <p:nvPr/>
        </p:nvSpPr>
        <p:spPr>
          <a:xfrm>
            <a:off x="610661" y="2204720"/>
            <a:ext cx="3600254" cy="729464"/>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FCE454C-8B74-4C99-BF16-2940015F2B1E}"/>
              </a:ext>
            </a:extLst>
          </p:cNvPr>
          <p:cNvSpPr txBox="1"/>
          <p:nvPr/>
        </p:nvSpPr>
        <p:spPr>
          <a:xfrm>
            <a:off x="4237463" y="2216923"/>
            <a:ext cx="7531850" cy="923330"/>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No vocabulary list or grammar. Listening </a:t>
            </a:r>
            <a:r>
              <a:rPr kumimoji="0" lang="en-GB" sz="1800" b="1" i="0" u="sng" strike="noStrike" kern="1200" cap="none" spc="0" normalizeH="0" baseline="0" noProof="0" dirty="0">
                <a:ln>
                  <a:noFill/>
                </a:ln>
                <a:solidFill>
                  <a:prstClr val="white"/>
                </a:solidFill>
                <a:effectLst/>
                <a:uLnTx/>
                <a:uFillTx/>
                <a:latin typeface="Calibri" panose="020F0502020204030204"/>
                <a:ea typeface="+mn-ea"/>
                <a:cs typeface="+mn-cs"/>
              </a:rPr>
              <a:t>actively</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to as much authentic Target Language as possible on condition that you understand some of it. The brains will make links.</a:t>
            </a:r>
          </a:p>
        </p:txBody>
      </p:sp>
      <p:sp>
        <p:nvSpPr>
          <p:cNvPr id="12" name="Arrow: Right 11">
            <a:extLst>
              <a:ext uri="{FF2B5EF4-FFF2-40B4-BE49-F238E27FC236}">
                <a16:creationId xmlns:a16="http://schemas.microsoft.com/office/drawing/2014/main" id="{841F76D5-79EE-419F-8FD4-847ABA71324C}"/>
              </a:ext>
            </a:extLst>
          </p:cNvPr>
          <p:cNvSpPr/>
          <p:nvPr/>
        </p:nvSpPr>
        <p:spPr>
          <a:xfrm>
            <a:off x="620747" y="3007777"/>
            <a:ext cx="3616718" cy="720126"/>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B6D4C85-CD84-4458-A8B6-BBBB0A773639}"/>
              </a:ext>
            </a:extLst>
          </p:cNvPr>
          <p:cNvSpPr txBox="1"/>
          <p:nvPr/>
        </p:nvSpPr>
        <p:spPr>
          <a:xfrm>
            <a:off x="4237463" y="3250461"/>
            <a:ext cx="7558398" cy="369332"/>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Listening and repeating language content that you understand.</a:t>
            </a:r>
          </a:p>
        </p:txBody>
      </p:sp>
      <p:sp>
        <p:nvSpPr>
          <p:cNvPr id="13" name="Arrow: Right 12">
            <a:extLst>
              <a:ext uri="{FF2B5EF4-FFF2-40B4-BE49-F238E27FC236}">
                <a16:creationId xmlns:a16="http://schemas.microsoft.com/office/drawing/2014/main" id="{A75F6BED-6699-4A3C-87BF-A56F8AF52057}"/>
              </a:ext>
            </a:extLst>
          </p:cNvPr>
          <p:cNvSpPr/>
          <p:nvPr/>
        </p:nvSpPr>
        <p:spPr>
          <a:xfrm>
            <a:off x="620747" y="3763913"/>
            <a:ext cx="3616718" cy="670940"/>
          </a:xfrm>
          <a:prstGeom prst="rightArrow">
            <a:avLst/>
          </a:prstGeom>
          <a:noFill/>
          <a:ln>
            <a:solidFill>
              <a:srgbClr val="1D2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1873B49-5D85-4DBC-A2D5-2DB92B3261B8}"/>
              </a:ext>
            </a:extLst>
          </p:cNvPr>
          <p:cNvSpPr txBox="1"/>
          <p:nvPr/>
        </p:nvSpPr>
        <p:spPr>
          <a:xfrm>
            <a:off x="4250737" y="3868573"/>
            <a:ext cx="7531850" cy="369332"/>
          </a:xfrm>
          <a:prstGeom prst="rect">
            <a:avLst/>
          </a:prstGeom>
          <a:solidFill>
            <a:srgbClr val="1D2C1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No fear about making mistakes, take time, no pressure about achievement.</a:t>
            </a:r>
          </a:p>
        </p:txBody>
      </p:sp>
      <p:sp>
        <p:nvSpPr>
          <p:cNvPr id="15" name="Arrow: Right 14">
            <a:extLst>
              <a:ext uri="{FF2B5EF4-FFF2-40B4-BE49-F238E27FC236}">
                <a16:creationId xmlns:a16="http://schemas.microsoft.com/office/drawing/2014/main" id="{7E027154-3550-4A1B-9AC6-A548B29FED38}"/>
              </a:ext>
            </a:extLst>
          </p:cNvPr>
          <p:cNvSpPr/>
          <p:nvPr/>
        </p:nvSpPr>
        <p:spPr>
          <a:xfrm>
            <a:off x="580922" y="4450715"/>
            <a:ext cx="3643267" cy="793640"/>
          </a:xfrm>
          <a:prstGeom prst="rightArrow">
            <a:avLst/>
          </a:prstGeom>
          <a:no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solidFill>
                  <a:srgbClr val="993300"/>
                </a:solidFill>
              </a:ln>
              <a:solidFill>
                <a:srgbClr val="9933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FDA5AE1-FA77-4804-BE96-9815FA5C0487}"/>
              </a:ext>
            </a:extLst>
          </p:cNvPr>
          <p:cNvSpPr txBox="1"/>
          <p:nvPr/>
        </p:nvSpPr>
        <p:spPr>
          <a:xfrm>
            <a:off x="4250737" y="4609300"/>
            <a:ext cx="7531850" cy="369332"/>
          </a:xfrm>
          <a:prstGeom prst="rect">
            <a:avLst/>
          </a:prstGeom>
          <a:solidFill>
            <a:srgbClr val="58280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Listen to stories, real life situations containing key words/phrases.</a:t>
            </a:r>
          </a:p>
        </p:txBody>
      </p:sp>
      <p:sp>
        <p:nvSpPr>
          <p:cNvPr id="17" name="Arrow: Right 16">
            <a:extLst>
              <a:ext uri="{FF2B5EF4-FFF2-40B4-BE49-F238E27FC236}">
                <a16:creationId xmlns:a16="http://schemas.microsoft.com/office/drawing/2014/main" id="{F7B3ED3C-2861-4EE7-AC92-C3CA9F619109}"/>
              </a:ext>
            </a:extLst>
          </p:cNvPr>
          <p:cNvSpPr/>
          <p:nvPr/>
        </p:nvSpPr>
        <p:spPr>
          <a:xfrm>
            <a:off x="567648" y="5262114"/>
            <a:ext cx="3643267" cy="722812"/>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F226019E-DBC0-4A84-828F-00E0AE5FF281}"/>
              </a:ext>
            </a:extLst>
          </p:cNvPr>
          <p:cNvSpPr/>
          <p:nvPr/>
        </p:nvSpPr>
        <p:spPr>
          <a:xfrm>
            <a:off x="4237463" y="5266872"/>
            <a:ext cx="7531850" cy="646331"/>
          </a:xfrm>
          <a:prstGeom prst="rect">
            <a:avLst/>
          </a:prstGeom>
          <a:solidFill>
            <a:srgbClr val="652B91"/>
          </a:solidFill>
          <a:ln>
            <a:solidFill>
              <a:srgbClr val="9933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Use the context of a given situation (where? When? Weather? Who?...) to form a mental picture and deduce meaning.</a:t>
            </a:r>
          </a:p>
        </p:txBody>
      </p:sp>
      <p:sp>
        <p:nvSpPr>
          <p:cNvPr id="8" name="TextBox 7">
            <a:extLst>
              <a:ext uri="{FF2B5EF4-FFF2-40B4-BE49-F238E27FC236}">
                <a16:creationId xmlns:a16="http://schemas.microsoft.com/office/drawing/2014/main" id="{A32707D7-542B-4A8A-9DF8-6E00CAEA48D7}"/>
              </a:ext>
            </a:extLst>
          </p:cNvPr>
          <p:cNvSpPr txBox="1"/>
          <p:nvPr/>
        </p:nvSpPr>
        <p:spPr>
          <a:xfrm>
            <a:off x="551185" y="1826818"/>
            <a:ext cx="32389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key rules:</a:t>
            </a:r>
          </a:p>
        </p:txBody>
      </p:sp>
      <p:sp>
        <p:nvSpPr>
          <p:cNvPr id="19" name="Rectangle 18">
            <a:extLst>
              <a:ext uri="{FF2B5EF4-FFF2-40B4-BE49-F238E27FC236}">
                <a16:creationId xmlns:a16="http://schemas.microsoft.com/office/drawing/2014/main" id="{574C5FDF-68BC-4D6F-8D77-A663CEAC8BCC}"/>
              </a:ext>
            </a:extLst>
          </p:cNvPr>
          <p:cNvSpPr/>
          <p:nvPr/>
        </p:nvSpPr>
        <p:spPr>
          <a:xfrm>
            <a:off x="3571016" y="617515"/>
            <a:ext cx="141295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Johan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Tekfak</a:t>
            </a: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0E06FC01-314F-46CC-A3B6-A7F7F81C5295}"/>
              </a:ext>
            </a:extLst>
          </p:cNvPr>
          <p:cNvPicPr>
            <a:picLocks noChangeAspect="1"/>
          </p:cNvPicPr>
          <p:nvPr/>
        </p:nvPicPr>
        <p:blipFill>
          <a:blip r:embed="rId3"/>
          <a:stretch>
            <a:fillRect/>
          </a:stretch>
        </p:blipFill>
        <p:spPr>
          <a:xfrm>
            <a:off x="2118947" y="343755"/>
            <a:ext cx="1175210" cy="1187154"/>
          </a:xfrm>
          <a:prstGeom prst="rect">
            <a:avLst/>
          </a:prstGeom>
        </p:spPr>
      </p:pic>
      <p:sp>
        <p:nvSpPr>
          <p:cNvPr id="22" name="Rectangle 21">
            <a:extLst>
              <a:ext uri="{FF2B5EF4-FFF2-40B4-BE49-F238E27FC236}">
                <a16:creationId xmlns:a16="http://schemas.microsoft.com/office/drawing/2014/main" id="{60487699-D788-475A-BAAA-0DAC5CE62896}"/>
              </a:ext>
            </a:extLst>
          </p:cNvPr>
          <p:cNvSpPr/>
          <p:nvPr/>
        </p:nvSpPr>
        <p:spPr>
          <a:xfrm>
            <a:off x="4264011" y="6110453"/>
            <a:ext cx="7531850" cy="369332"/>
          </a:xfrm>
          <a:prstGeom prst="rect">
            <a:avLst/>
          </a:prstGeom>
          <a:solidFill>
            <a:srgbClr val="E63522"/>
          </a:solidFill>
          <a:ln>
            <a:solidFill>
              <a:srgbClr val="9933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Use authentic material spoken by native speakers.</a:t>
            </a:r>
          </a:p>
        </p:txBody>
      </p:sp>
      <p:sp>
        <p:nvSpPr>
          <p:cNvPr id="23" name="Arrow: Right 22">
            <a:extLst>
              <a:ext uri="{FF2B5EF4-FFF2-40B4-BE49-F238E27FC236}">
                <a16:creationId xmlns:a16="http://schemas.microsoft.com/office/drawing/2014/main" id="{9C1635C5-0E99-473C-AB7F-EDC40AE3D230}"/>
              </a:ext>
            </a:extLst>
          </p:cNvPr>
          <p:cNvSpPr/>
          <p:nvPr/>
        </p:nvSpPr>
        <p:spPr>
          <a:xfrm>
            <a:off x="551185" y="6038140"/>
            <a:ext cx="3643267" cy="722812"/>
          </a:xfrm>
          <a:prstGeom prst="rightArrow">
            <a:avLst/>
          </a:prstGeom>
          <a:noFill/>
          <a:ln>
            <a:solidFill>
              <a:srgbClr val="E63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C6AA14D-2993-4BE7-9BF2-C18C9047A267}"/>
              </a:ext>
            </a:extLst>
          </p:cNvPr>
          <p:cNvSpPr txBox="1"/>
          <p:nvPr/>
        </p:nvSpPr>
        <p:spPr>
          <a:xfrm>
            <a:off x="5863507" y="547830"/>
            <a:ext cx="3991693" cy="36933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Any reactions, comments or thoughts?</a:t>
            </a:r>
          </a:p>
        </p:txBody>
      </p:sp>
      <p:pic>
        <p:nvPicPr>
          <p:cNvPr id="3" name="Picture 2">
            <a:extLst>
              <a:ext uri="{FF2B5EF4-FFF2-40B4-BE49-F238E27FC236}">
                <a16:creationId xmlns:a16="http://schemas.microsoft.com/office/drawing/2014/main" id="{1B1AF87D-DE55-6C40-5812-AF11B38C2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36571657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horizont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randombar(horizontal)">
                                      <p:cBhvr>
                                        <p:cTn id="56" dur="500"/>
                                        <p:tgtEl>
                                          <p:spTgt spid="22"/>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randombar(horizontal)">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2" grpId="0" animBg="1"/>
      <p:bldP spid="11" grpId="0" animBg="1"/>
      <p:bldP spid="13" grpId="0" animBg="1"/>
      <p:bldP spid="14" grpId="0" animBg="1"/>
      <p:bldP spid="15" grpId="0" animBg="1"/>
      <p:bldP spid="16" grpId="0" animBg="1"/>
      <p:bldP spid="17" grpId="0" animBg="1"/>
      <p:bldP spid="2" grpId="0" animBg="1"/>
      <p:bldP spid="8" grpId="0"/>
      <p:bldP spid="22" grpId="0" animBg="1"/>
      <p:bldP spid="23"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 Question Mark, Help, Response">
            <a:extLst>
              <a:ext uri="{FF2B5EF4-FFF2-40B4-BE49-F238E27FC236}">
                <a16:creationId xmlns:a16="http://schemas.microsoft.com/office/drawing/2014/main" id="{565C2E1E-DC55-4DD4-AEA7-F8F530D38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2" y="-22393"/>
            <a:ext cx="1973766" cy="180485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74C5FDF-68BC-4D6F-8D77-A663CEAC8BCC}"/>
              </a:ext>
            </a:extLst>
          </p:cNvPr>
          <p:cNvSpPr/>
          <p:nvPr/>
        </p:nvSpPr>
        <p:spPr>
          <a:xfrm>
            <a:off x="1942479" y="1203682"/>
            <a:ext cx="778355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Scott Young &amp; Vat Jaiswal </a:t>
            </a:r>
            <a:endParaRPr kumimoji="0" lang="en-GB"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D1E5BF1-33E1-4B4E-A374-C0D202EC555C}"/>
              </a:ext>
            </a:extLst>
          </p:cNvPr>
          <p:cNvPicPr>
            <a:picLocks noChangeAspect="1"/>
          </p:cNvPicPr>
          <p:nvPr/>
        </p:nvPicPr>
        <p:blipFill>
          <a:blip r:embed="rId3"/>
          <a:stretch>
            <a:fillRect/>
          </a:stretch>
        </p:blipFill>
        <p:spPr>
          <a:xfrm>
            <a:off x="517119" y="2194560"/>
            <a:ext cx="3887678" cy="2184381"/>
          </a:xfrm>
          <a:prstGeom prst="rect">
            <a:avLst/>
          </a:prstGeom>
        </p:spPr>
      </p:pic>
      <p:sp>
        <p:nvSpPr>
          <p:cNvPr id="10" name="Rectangle 9">
            <a:extLst>
              <a:ext uri="{FF2B5EF4-FFF2-40B4-BE49-F238E27FC236}">
                <a16:creationId xmlns:a16="http://schemas.microsoft.com/office/drawing/2014/main" id="{DB1E8976-4A6E-44DB-B9BE-69030639A08F}"/>
              </a:ext>
            </a:extLst>
          </p:cNvPr>
          <p:cNvSpPr/>
          <p:nvPr/>
        </p:nvSpPr>
        <p:spPr>
          <a:xfrm>
            <a:off x="4533279" y="2363420"/>
            <a:ext cx="7317345" cy="156966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2 young Americans who decided to spend a year travelling to Spain, Brazil, China and Korea.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During that year they managed to learn to speak Spanish, Portuguese, Chinese and Korean fluently.</a:t>
            </a:r>
            <a:endPar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9FE28F3-253F-4982-B8BB-038F365C22A9}"/>
              </a:ext>
            </a:extLst>
          </p:cNvPr>
          <p:cNvSpPr txBox="1"/>
          <p:nvPr/>
        </p:nvSpPr>
        <p:spPr>
          <a:xfrm>
            <a:off x="4848723" y="4569598"/>
            <a:ext cx="633614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Calibri" panose="020F0502020204030204"/>
                <a:ea typeface="+mn-ea"/>
                <a:cs typeface="+mn-cs"/>
              </a:rPr>
              <a:t>How?</a:t>
            </a:r>
          </a:p>
        </p:txBody>
      </p:sp>
      <p:pic>
        <p:nvPicPr>
          <p:cNvPr id="13" name="Picture 12">
            <a:extLst>
              <a:ext uri="{FF2B5EF4-FFF2-40B4-BE49-F238E27FC236}">
                <a16:creationId xmlns:a16="http://schemas.microsoft.com/office/drawing/2014/main" id="{4DF46B74-26D2-4497-B345-6C8B96C02D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326" y="6346593"/>
            <a:ext cx="3572374" cy="352474"/>
          </a:xfrm>
          <a:prstGeom prst="rect">
            <a:avLst/>
          </a:prstGeom>
        </p:spPr>
      </p:pic>
    </p:spTree>
    <p:extLst>
      <p:ext uri="{BB962C8B-B14F-4D97-AF65-F5344CB8AC3E}">
        <p14:creationId xmlns:p14="http://schemas.microsoft.com/office/powerpoint/2010/main" val="5500423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 Question Mark, Help, Response">
            <a:extLst>
              <a:ext uri="{FF2B5EF4-FFF2-40B4-BE49-F238E27FC236}">
                <a16:creationId xmlns:a16="http://schemas.microsoft.com/office/drawing/2014/main" id="{565C2E1E-DC55-4DD4-AEA7-F8F530D38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2" y="-22393"/>
            <a:ext cx="1973766" cy="18048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6975DE3-54CB-4555-A9C8-46E6E4C1A9F4}"/>
              </a:ext>
            </a:extLst>
          </p:cNvPr>
          <p:cNvSpPr/>
          <p:nvPr/>
        </p:nvSpPr>
        <p:spPr>
          <a:xfrm>
            <a:off x="3969834" y="2695219"/>
            <a:ext cx="5036202" cy="707886"/>
          </a:xfrm>
          <a:prstGeom prst="rect">
            <a:avLst/>
          </a:prstGeom>
          <a:blipFill>
            <a:blip r:embed="rId3"/>
            <a:tile tx="0" ty="0" sx="100000" sy="100000" flip="none" algn="tl"/>
          </a:blipFill>
          <a:effectLst>
            <a:glow rad="228600">
              <a:srgbClr val="0070C0">
                <a:alpha val="40000"/>
              </a:srgbClr>
            </a:glo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333333"/>
                </a:solidFill>
                <a:effectLst/>
                <a:uLnTx/>
                <a:uFillTx/>
                <a:latin typeface="Calibri" panose="020F0502020204030204"/>
                <a:ea typeface="+mn-ea"/>
                <a:cs typeface="+mn-cs"/>
              </a:rPr>
              <a:t>Don’t speak  ENGLISH!</a:t>
            </a:r>
          </a:p>
        </p:txBody>
      </p:sp>
      <p:sp>
        <p:nvSpPr>
          <p:cNvPr id="9" name="TextBox 8">
            <a:extLst>
              <a:ext uri="{FF2B5EF4-FFF2-40B4-BE49-F238E27FC236}">
                <a16:creationId xmlns:a16="http://schemas.microsoft.com/office/drawing/2014/main" id="{FFCE454C-8B74-4C99-BF16-2940015F2B1E}"/>
              </a:ext>
            </a:extLst>
          </p:cNvPr>
          <p:cNvSpPr txBox="1"/>
          <p:nvPr/>
        </p:nvSpPr>
        <p:spPr>
          <a:xfrm>
            <a:off x="645441" y="4412249"/>
            <a:ext cx="3324393" cy="923330"/>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Use reference material to communicate if necessary but use 0% English to communicate. </a:t>
            </a:r>
          </a:p>
        </p:txBody>
      </p:sp>
      <p:sp>
        <p:nvSpPr>
          <p:cNvPr id="11" name="TextBox 10">
            <a:extLst>
              <a:ext uri="{FF2B5EF4-FFF2-40B4-BE49-F238E27FC236}">
                <a16:creationId xmlns:a16="http://schemas.microsoft.com/office/drawing/2014/main" id="{9B6D4C85-CD84-4458-A8B6-BBBB0A773639}"/>
              </a:ext>
            </a:extLst>
          </p:cNvPr>
          <p:cNvSpPr txBox="1"/>
          <p:nvPr/>
        </p:nvSpPr>
        <p:spPr>
          <a:xfrm>
            <a:off x="4868484" y="4431087"/>
            <a:ext cx="2908881" cy="92333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Communicate as much as possible with native speakers in the Target Language. </a:t>
            </a:r>
          </a:p>
        </p:txBody>
      </p:sp>
      <p:sp>
        <p:nvSpPr>
          <p:cNvPr id="8" name="TextBox 7">
            <a:extLst>
              <a:ext uri="{FF2B5EF4-FFF2-40B4-BE49-F238E27FC236}">
                <a16:creationId xmlns:a16="http://schemas.microsoft.com/office/drawing/2014/main" id="{A32707D7-542B-4A8A-9DF8-6E00CAEA48D7}"/>
              </a:ext>
            </a:extLst>
          </p:cNvPr>
          <p:cNvSpPr txBox="1"/>
          <p:nvPr/>
        </p:nvSpPr>
        <p:spPr>
          <a:xfrm>
            <a:off x="4868484" y="1477720"/>
            <a:ext cx="32389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1 rule:</a:t>
            </a:r>
          </a:p>
        </p:txBody>
      </p:sp>
      <p:sp>
        <p:nvSpPr>
          <p:cNvPr id="19" name="Rectangle 18">
            <a:extLst>
              <a:ext uri="{FF2B5EF4-FFF2-40B4-BE49-F238E27FC236}">
                <a16:creationId xmlns:a16="http://schemas.microsoft.com/office/drawing/2014/main" id="{574C5FDF-68BC-4D6F-8D77-A663CEAC8BCC}"/>
              </a:ext>
            </a:extLst>
          </p:cNvPr>
          <p:cNvSpPr/>
          <p:nvPr/>
        </p:nvSpPr>
        <p:spPr>
          <a:xfrm>
            <a:off x="4210191" y="588238"/>
            <a:ext cx="778355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Scott Young &amp; Vat Jaiswal</a:t>
            </a: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BF42EB5-B1BC-4A47-ABDF-3C5C9350C6E3}"/>
              </a:ext>
            </a:extLst>
          </p:cNvPr>
          <p:cNvSpPr txBox="1"/>
          <p:nvPr/>
        </p:nvSpPr>
        <p:spPr>
          <a:xfrm>
            <a:off x="8845679" y="4412249"/>
            <a:ext cx="1636375" cy="369332"/>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Make mistakes. </a:t>
            </a:r>
          </a:p>
        </p:txBody>
      </p:sp>
      <p:pic>
        <p:nvPicPr>
          <p:cNvPr id="5" name="Picture 4">
            <a:extLst>
              <a:ext uri="{FF2B5EF4-FFF2-40B4-BE49-F238E27FC236}">
                <a16:creationId xmlns:a16="http://schemas.microsoft.com/office/drawing/2014/main" id="{0D1E5BF1-33E1-4B4E-A374-C0D202EC555C}"/>
              </a:ext>
            </a:extLst>
          </p:cNvPr>
          <p:cNvPicPr>
            <a:picLocks noChangeAspect="1"/>
          </p:cNvPicPr>
          <p:nvPr/>
        </p:nvPicPr>
        <p:blipFill>
          <a:blip r:embed="rId4"/>
          <a:stretch>
            <a:fillRect/>
          </a:stretch>
        </p:blipFill>
        <p:spPr>
          <a:xfrm>
            <a:off x="1885377" y="506134"/>
            <a:ext cx="2205721" cy="1239335"/>
          </a:xfrm>
          <a:prstGeom prst="rect">
            <a:avLst/>
          </a:prstGeom>
        </p:spPr>
      </p:pic>
      <p:cxnSp>
        <p:nvCxnSpPr>
          <p:cNvPr id="3" name="Straight Arrow Connector 2">
            <a:extLst>
              <a:ext uri="{FF2B5EF4-FFF2-40B4-BE49-F238E27FC236}">
                <a16:creationId xmlns:a16="http://schemas.microsoft.com/office/drawing/2014/main" id="{DE8B70CE-341F-408A-A6D7-E524BD23720E}"/>
              </a:ext>
            </a:extLst>
          </p:cNvPr>
          <p:cNvCxnSpPr/>
          <p:nvPr/>
        </p:nvCxnSpPr>
        <p:spPr>
          <a:xfrm flipH="1">
            <a:off x="2767584" y="3523488"/>
            <a:ext cx="1202250" cy="7802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854CF15-55A2-4EA3-905D-55C6FC134090}"/>
              </a:ext>
            </a:extLst>
          </p:cNvPr>
          <p:cNvCxnSpPr>
            <a:cxnSpLocks/>
          </p:cNvCxnSpPr>
          <p:nvPr/>
        </p:nvCxnSpPr>
        <p:spPr>
          <a:xfrm>
            <a:off x="6236208" y="3523488"/>
            <a:ext cx="0" cy="8293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C4EA9FA-E365-4CC5-B74C-6E5228E92FD4}"/>
              </a:ext>
            </a:extLst>
          </p:cNvPr>
          <p:cNvCxnSpPr>
            <a:cxnSpLocks/>
          </p:cNvCxnSpPr>
          <p:nvPr/>
        </p:nvCxnSpPr>
        <p:spPr>
          <a:xfrm>
            <a:off x="8754507" y="3502527"/>
            <a:ext cx="1121013" cy="8503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78C17C7-7633-4D78-8D66-E26C2D9D0122}"/>
              </a:ext>
            </a:extLst>
          </p:cNvPr>
          <p:cNvSpPr txBox="1"/>
          <p:nvPr/>
        </p:nvSpPr>
        <p:spPr>
          <a:xfrm>
            <a:off x="5956535" y="5809562"/>
            <a:ext cx="3565417" cy="36933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Reactions, comments or thoughts?</a:t>
            </a:r>
          </a:p>
        </p:txBody>
      </p:sp>
      <p:pic>
        <p:nvPicPr>
          <p:cNvPr id="2" name="Picture 1">
            <a:extLst>
              <a:ext uri="{FF2B5EF4-FFF2-40B4-BE49-F238E27FC236}">
                <a16:creationId xmlns:a16="http://schemas.microsoft.com/office/drawing/2014/main" id="{D38DDAEC-AEEA-51A4-4B49-143A0D4782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7498242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8" grpId="0"/>
      <p:bldP spid="20"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 Question Mark, Help, Response">
            <a:extLst>
              <a:ext uri="{FF2B5EF4-FFF2-40B4-BE49-F238E27FC236}">
                <a16:creationId xmlns:a16="http://schemas.microsoft.com/office/drawing/2014/main" id="{565C2E1E-DC55-4DD4-AEA7-F8F530D38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2" y="-22393"/>
            <a:ext cx="1973766" cy="180485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74C5FDF-68BC-4D6F-8D77-A663CEAC8BCC}"/>
              </a:ext>
            </a:extLst>
          </p:cNvPr>
          <p:cNvSpPr/>
          <p:nvPr/>
        </p:nvSpPr>
        <p:spPr>
          <a:xfrm>
            <a:off x="1766284" y="1001955"/>
            <a:ext cx="791736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Chris Lonsdale</a:t>
            </a:r>
            <a:endParaRPr kumimoji="0" lang="en-GB" sz="3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953E724-83AD-4051-94AE-EC3F6E05352C}"/>
              </a:ext>
            </a:extLst>
          </p:cNvPr>
          <p:cNvPicPr>
            <a:picLocks noChangeAspect="1"/>
          </p:cNvPicPr>
          <p:nvPr/>
        </p:nvPicPr>
        <p:blipFill>
          <a:blip r:embed="rId3"/>
          <a:stretch>
            <a:fillRect/>
          </a:stretch>
        </p:blipFill>
        <p:spPr>
          <a:xfrm>
            <a:off x="779401" y="1853185"/>
            <a:ext cx="3324740" cy="2038496"/>
          </a:xfrm>
          <a:prstGeom prst="rect">
            <a:avLst/>
          </a:prstGeom>
        </p:spPr>
      </p:pic>
      <p:sp>
        <p:nvSpPr>
          <p:cNvPr id="11" name="Rectangle 10">
            <a:extLst>
              <a:ext uri="{FF2B5EF4-FFF2-40B4-BE49-F238E27FC236}">
                <a16:creationId xmlns:a16="http://schemas.microsoft.com/office/drawing/2014/main" id="{4C24A018-1F6E-4032-BF10-1A61842B5CC7}"/>
              </a:ext>
            </a:extLst>
          </p:cNvPr>
          <p:cNvSpPr/>
          <p:nvPr/>
        </p:nvSpPr>
        <p:spPr>
          <a:xfrm>
            <a:off x="4117857" y="1952689"/>
            <a:ext cx="7917366" cy="193899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Psychologist, linguist and educator from New Zealand.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1984, Lonsdale moved to Hong Kong, where he learned Cantonese Chinese.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His book, </a:t>
            </a:r>
            <a:r>
              <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rPr>
              <a:t>The Third Ear</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is based on his personal experience of learning foreign languages and his training in psychology.</a:t>
            </a:r>
            <a:endPar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
            <a:hlinkClick r:id="rId4"/>
            <a:extLst>
              <a:ext uri="{FF2B5EF4-FFF2-40B4-BE49-F238E27FC236}">
                <a16:creationId xmlns:a16="http://schemas.microsoft.com/office/drawing/2014/main" id="{9368DF55-F0D3-421D-AFB9-B2D351A224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232" y="4018383"/>
            <a:ext cx="857250" cy="6477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EE3EE71-CF2F-4F9E-9543-0CBB1A3F831E}"/>
              </a:ext>
            </a:extLst>
          </p:cNvPr>
          <p:cNvSpPr txBox="1"/>
          <p:nvPr/>
        </p:nvSpPr>
        <p:spPr>
          <a:xfrm>
            <a:off x="4759317" y="4198120"/>
            <a:ext cx="6336146" cy="36933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Watch the video (3 minutes), then </a:t>
            </a:r>
            <a:r>
              <a:rPr lang="en-GB" b="1" dirty="0">
                <a:solidFill>
                  <a:prstClr val="black"/>
                </a:solidFill>
                <a:latin typeface="Calibri" panose="020F0502020204030204"/>
              </a:rPr>
              <a:t>share your reactions</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596B9B1C-C768-4B2D-B483-644255BFC6CC}"/>
              </a:ext>
            </a:extLst>
          </p:cNvPr>
          <p:cNvSpPr txBox="1"/>
          <p:nvPr/>
        </p:nvSpPr>
        <p:spPr>
          <a:xfrm>
            <a:off x="4759317" y="4666083"/>
            <a:ext cx="537708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Access Chris Lonsdale ’s video following this link: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https://www.youtube.com/watch?v=JMcvKWppPpM</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44FB11F-FDDF-996E-590F-3A02184096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41990518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 Question Mark, Help, Response">
            <a:extLst>
              <a:ext uri="{FF2B5EF4-FFF2-40B4-BE49-F238E27FC236}">
                <a16:creationId xmlns:a16="http://schemas.microsoft.com/office/drawing/2014/main" id="{565C2E1E-DC55-4DD4-AEA7-F8F530D38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2" y="-22393"/>
            <a:ext cx="1973766" cy="180485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74C5FDF-68BC-4D6F-8D77-A663CEAC8BCC}"/>
              </a:ext>
            </a:extLst>
          </p:cNvPr>
          <p:cNvSpPr/>
          <p:nvPr/>
        </p:nvSpPr>
        <p:spPr>
          <a:xfrm>
            <a:off x="4044705" y="367430"/>
            <a:ext cx="791736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Chris Lonsdale</a:t>
            </a: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953E724-83AD-4051-94AE-EC3F6E05352C}"/>
              </a:ext>
            </a:extLst>
          </p:cNvPr>
          <p:cNvPicPr>
            <a:picLocks noChangeAspect="1"/>
          </p:cNvPicPr>
          <p:nvPr/>
        </p:nvPicPr>
        <p:blipFill>
          <a:blip r:embed="rId3"/>
          <a:stretch>
            <a:fillRect/>
          </a:stretch>
        </p:blipFill>
        <p:spPr>
          <a:xfrm>
            <a:off x="1628078" y="310287"/>
            <a:ext cx="2401087" cy="1472177"/>
          </a:xfrm>
          <a:prstGeom prst="rect">
            <a:avLst/>
          </a:prstGeom>
        </p:spPr>
      </p:pic>
      <p:sp>
        <p:nvSpPr>
          <p:cNvPr id="10" name="TextBox 9">
            <a:extLst>
              <a:ext uri="{FF2B5EF4-FFF2-40B4-BE49-F238E27FC236}">
                <a16:creationId xmlns:a16="http://schemas.microsoft.com/office/drawing/2014/main" id="{2DDD13D2-EA28-4669-A1D5-C70CD9EABEFC}"/>
              </a:ext>
            </a:extLst>
          </p:cNvPr>
          <p:cNvSpPr txBox="1"/>
          <p:nvPr/>
        </p:nvSpPr>
        <p:spPr>
          <a:xfrm>
            <a:off x="434896" y="2298013"/>
            <a:ext cx="3813719" cy="2677656"/>
          </a:xfrm>
          <a:prstGeom prst="rect">
            <a:avLst/>
          </a:prstGeom>
          <a:noFill/>
          <a:ln w="47625">
            <a:solidFill>
              <a:schemeClr val="accent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5 Principles: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Focus on language content that is relevant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Use TL to communicate from day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When you understand you unconsciously acquire the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Physiological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Psycho-physiological state matters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86AD394-B2BC-48B1-A64E-B33C862ADA73}"/>
              </a:ext>
            </a:extLst>
          </p:cNvPr>
          <p:cNvSpPr txBox="1"/>
          <p:nvPr/>
        </p:nvSpPr>
        <p:spPr>
          <a:xfrm>
            <a:off x="4427033" y="2298013"/>
            <a:ext cx="3780266" cy="2677656"/>
          </a:xfrm>
          <a:prstGeom prst="rect">
            <a:avLst/>
          </a:prstGeom>
          <a:noFill/>
          <a:ln w="44450">
            <a:solidFill>
              <a:schemeClr val="accent6">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7 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Listen a lot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Get the meaning first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Start mixing language components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Focus on core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Toolbox: useful phrases in the TL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Language parent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Copy the face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4A500DA-28F7-4140-84E4-095584231C92}"/>
              </a:ext>
            </a:extLst>
          </p:cNvPr>
          <p:cNvSpPr txBox="1"/>
          <p:nvPr/>
        </p:nvSpPr>
        <p:spPr>
          <a:xfrm>
            <a:off x="8385717" y="2298013"/>
            <a:ext cx="353865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Language parent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Works to understand what the learner says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Does not correct mistakes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Confirms understanding by using correct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Uses words the learner knows</a:t>
            </a:r>
          </a:p>
        </p:txBody>
      </p:sp>
      <p:sp>
        <p:nvSpPr>
          <p:cNvPr id="21" name="Rectangle 20">
            <a:extLst>
              <a:ext uri="{FF2B5EF4-FFF2-40B4-BE49-F238E27FC236}">
                <a16:creationId xmlns:a16="http://schemas.microsoft.com/office/drawing/2014/main" id="{00B3013E-B94D-476F-904A-95569942D3DD}"/>
              </a:ext>
            </a:extLst>
          </p:cNvPr>
          <p:cNvSpPr/>
          <p:nvPr/>
        </p:nvSpPr>
        <p:spPr>
          <a:xfrm>
            <a:off x="4716966" y="4103649"/>
            <a:ext cx="1773043" cy="223024"/>
          </a:xfrm>
          <a:prstGeom prst="rect">
            <a:avLst/>
          </a:prstGeom>
          <a:solidFill>
            <a:schemeClr val="accent4">
              <a:alpha val="46000"/>
            </a:schemeClr>
          </a:solidFill>
          <a:ln w="19050">
            <a:solidFill>
              <a:srgbClr val="652B9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Arrow Connector 25">
            <a:extLst>
              <a:ext uri="{FF2B5EF4-FFF2-40B4-BE49-F238E27FC236}">
                <a16:creationId xmlns:a16="http://schemas.microsoft.com/office/drawing/2014/main" id="{E27195DB-2A42-4BAB-B0B5-C212CB347501}"/>
              </a:ext>
            </a:extLst>
          </p:cNvPr>
          <p:cNvCxnSpPr>
            <a:cxnSpLocks/>
            <a:stCxn id="21" idx="3"/>
          </p:cNvCxnSpPr>
          <p:nvPr/>
        </p:nvCxnSpPr>
        <p:spPr>
          <a:xfrm flipV="1">
            <a:off x="6490009" y="2531327"/>
            <a:ext cx="1973767" cy="1683834"/>
          </a:xfrm>
          <a:prstGeom prst="straightConnector1">
            <a:avLst/>
          </a:prstGeom>
          <a:ln w="60325">
            <a:solidFill>
              <a:srgbClr val="652B9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C2CF01F-4778-562E-F79E-87B24C28B3AC}"/>
              </a:ext>
            </a:extLst>
          </p:cNvPr>
          <p:cNvSpPr txBox="1"/>
          <p:nvPr/>
        </p:nvSpPr>
        <p:spPr>
          <a:xfrm>
            <a:off x="5425957" y="1074511"/>
            <a:ext cx="3565417" cy="36933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Reactions, comments or thoughts?</a:t>
            </a:r>
          </a:p>
        </p:txBody>
      </p:sp>
      <p:pic>
        <p:nvPicPr>
          <p:cNvPr id="4" name="Picture 3">
            <a:extLst>
              <a:ext uri="{FF2B5EF4-FFF2-40B4-BE49-F238E27FC236}">
                <a16:creationId xmlns:a16="http://schemas.microsoft.com/office/drawing/2014/main" id="{16B16B92-EF41-D8B8-AEC5-3D9482F01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24744529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bg/>
                                          </p:spTgt>
                                        </p:tgtEl>
                                        <p:attrNameLst>
                                          <p:attrName>style.visibility</p:attrName>
                                        </p:attrNameLst>
                                      </p:cBhvr>
                                      <p:to>
                                        <p:strVal val="visible"/>
                                      </p:to>
                                    </p:set>
                                    <p:animEffect transition="in" filter="fade">
                                      <p:cBhvr>
                                        <p:cTn id="42" dur="500"/>
                                        <p:tgtEl>
                                          <p:spTgt spid="24">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fade">
                                      <p:cBhvr>
                                        <p:cTn id="47" dur="500"/>
                                        <p:tgtEl>
                                          <p:spTgt spid="2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xEl>
                                              <p:pRg st="1" end="1"/>
                                            </p:txEl>
                                          </p:spTgt>
                                        </p:tgtEl>
                                        <p:attrNameLst>
                                          <p:attrName>style.visibility</p:attrName>
                                        </p:attrNameLst>
                                      </p:cBhvr>
                                      <p:to>
                                        <p:strVal val="visible"/>
                                      </p:to>
                                    </p:set>
                                    <p:animEffect transition="in" filter="fade">
                                      <p:cBhvr>
                                        <p:cTn id="52" dur="500"/>
                                        <p:tgtEl>
                                          <p:spTgt spid="2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xEl>
                                              <p:pRg st="2" end="2"/>
                                            </p:txEl>
                                          </p:spTgt>
                                        </p:tgtEl>
                                        <p:attrNameLst>
                                          <p:attrName>style.visibility</p:attrName>
                                        </p:attrNameLst>
                                      </p:cBhvr>
                                      <p:to>
                                        <p:strVal val="visible"/>
                                      </p:to>
                                    </p:set>
                                    <p:animEffect transition="in" filter="fade">
                                      <p:cBhvr>
                                        <p:cTn id="57" dur="500"/>
                                        <p:tgtEl>
                                          <p:spTgt spid="2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xEl>
                                              <p:pRg st="3" end="3"/>
                                            </p:txEl>
                                          </p:spTgt>
                                        </p:tgtEl>
                                        <p:attrNameLst>
                                          <p:attrName>style.visibility</p:attrName>
                                        </p:attrNameLst>
                                      </p:cBhvr>
                                      <p:to>
                                        <p:strVal val="visible"/>
                                      </p:to>
                                    </p:set>
                                    <p:animEffect transition="in" filter="fade">
                                      <p:cBhvr>
                                        <p:cTn id="62" dur="500"/>
                                        <p:tgtEl>
                                          <p:spTgt spid="24">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
                                            <p:txEl>
                                              <p:pRg st="4" end="4"/>
                                            </p:txEl>
                                          </p:spTgt>
                                        </p:tgtEl>
                                        <p:attrNameLst>
                                          <p:attrName>style.visibility</p:attrName>
                                        </p:attrNameLst>
                                      </p:cBhvr>
                                      <p:to>
                                        <p:strVal val="visible"/>
                                      </p:to>
                                    </p:set>
                                    <p:animEffect transition="in" filter="fade">
                                      <p:cBhvr>
                                        <p:cTn id="67" dur="500"/>
                                        <p:tgtEl>
                                          <p:spTgt spid="24">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xEl>
                                              <p:pRg st="5" end="5"/>
                                            </p:txEl>
                                          </p:spTgt>
                                        </p:tgtEl>
                                        <p:attrNameLst>
                                          <p:attrName>style.visibility</p:attrName>
                                        </p:attrNameLst>
                                      </p:cBhvr>
                                      <p:to>
                                        <p:strVal val="visible"/>
                                      </p:to>
                                    </p:set>
                                    <p:animEffect transition="in" filter="fade">
                                      <p:cBhvr>
                                        <p:cTn id="72" dur="500"/>
                                        <p:tgtEl>
                                          <p:spTgt spid="24">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xEl>
                                              <p:pRg st="6" end="6"/>
                                            </p:txEl>
                                          </p:spTgt>
                                        </p:tgtEl>
                                        <p:attrNameLst>
                                          <p:attrName>style.visibility</p:attrName>
                                        </p:attrNameLst>
                                      </p:cBhvr>
                                      <p:to>
                                        <p:strVal val="visible"/>
                                      </p:to>
                                    </p:set>
                                    <p:animEffect transition="in" filter="fade">
                                      <p:cBhvr>
                                        <p:cTn id="77" dur="500"/>
                                        <p:tgtEl>
                                          <p:spTgt spid="24">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
                                            <p:txEl>
                                              <p:pRg st="7" end="7"/>
                                            </p:txEl>
                                          </p:spTgt>
                                        </p:tgtEl>
                                        <p:attrNameLst>
                                          <p:attrName>style.visibility</p:attrName>
                                        </p:attrNameLst>
                                      </p:cBhvr>
                                      <p:to>
                                        <p:strVal val="visible"/>
                                      </p:to>
                                    </p:set>
                                    <p:animEffect transition="in" filter="fade">
                                      <p:cBhvr>
                                        <p:cTn id="82" dur="500"/>
                                        <p:tgtEl>
                                          <p:spTgt spid="24">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par>
                                <p:cTn id="88" presetID="10" presetClass="entr" presetSubtype="0"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fade">
                                      <p:cBhvr>
                                        <p:cTn id="9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24" grpId="0" build="p" animBg="1"/>
      <p:bldP spid="20" grpId="0"/>
      <p:bldP spid="21"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AD0012-3878-4228-AEF6-CEC6A6CEC910}"/>
              </a:ext>
            </a:extLst>
          </p:cNvPr>
          <p:cNvSpPr txBox="1"/>
          <p:nvPr/>
        </p:nvSpPr>
        <p:spPr>
          <a:xfrm>
            <a:off x="345687" y="177902"/>
            <a:ext cx="45162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a:ln>
                  <a:noFill/>
                </a:ln>
                <a:solidFill>
                  <a:srgbClr val="7030A0"/>
                </a:solidFill>
                <a:effectLst/>
                <a:uLnTx/>
                <a:uFillTx/>
                <a:latin typeface="Calibri" panose="020F0502020204030204"/>
                <a:ea typeface="+mn-ea"/>
                <a:cs typeface="+mn-cs"/>
              </a:rPr>
              <a:t>Summary of key findings</a:t>
            </a:r>
          </a:p>
        </p:txBody>
      </p:sp>
      <p:sp>
        <p:nvSpPr>
          <p:cNvPr id="7" name="TextBox 6">
            <a:extLst>
              <a:ext uri="{FF2B5EF4-FFF2-40B4-BE49-F238E27FC236}">
                <a16:creationId xmlns:a16="http://schemas.microsoft.com/office/drawing/2014/main" id="{1C5471E9-039A-4392-B803-61559FB2AEDC}"/>
              </a:ext>
            </a:extLst>
          </p:cNvPr>
          <p:cNvSpPr txBox="1"/>
          <p:nvPr/>
        </p:nvSpPr>
        <p:spPr>
          <a:xfrm>
            <a:off x="564642" y="1063295"/>
            <a:ext cx="3021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The use of Target Language</a:t>
            </a:r>
          </a:p>
        </p:txBody>
      </p:sp>
      <p:sp>
        <p:nvSpPr>
          <p:cNvPr id="11" name="TextBox 10">
            <a:extLst>
              <a:ext uri="{FF2B5EF4-FFF2-40B4-BE49-F238E27FC236}">
                <a16:creationId xmlns:a16="http://schemas.microsoft.com/office/drawing/2014/main" id="{C5B93599-145F-419D-ADA8-5824F078FB6C}"/>
              </a:ext>
            </a:extLst>
          </p:cNvPr>
          <p:cNvSpPr txBox="1"/>
          <p:nvPr/>
        </p:nvSpPr>
        <p:spPr>
          <a:xfrm>
            <a:off x="3983538" y="1103429"/>
            <a:ext cx="5158371" cy="369332"/>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Target Language to be used 100% to communicate</a:t>
            </a:r>
          </a:p>
        </p:txBody>
      </p:sp>
      <p:sp>
        <p:nvSpPr>
          <p:cNvPr id="12" name="TextBox 11">
            <a:extLst>
              <a:ext uri="{FF2B5EF4-FFF2-40B4-BE49-F238E27FC236}">
                <a16:creationId xmlns:a16="http://schemas.microsoft.com/office/drawing/2014/main" id="{87CD6D48-ECA6-46D8-AEB6-C4992FAEA575}"/>
              </a:ext>
            </a:extLst>
          </p:cNvPr>
          <p:cNvSpPr txBox="1"/>
          <p:nvPr/>
        </p:nvSpPr>
        <p:spPr>
          <a:xfrm>
            <a:off x="551514" y="1637183"/>
            <a:ext cx="36241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Listening &amp; comprehensible input</a:t>
            </a:r>
          </a:p>
        </p:txBody>
      </p:sp>
      <p:sp>
        <p:nvSpPr>
          <p:cNvPr id="14" name="TextBox 13">
            <a:extLst>
              <a:ext uri="{FF2B5EF4-FFF2-40B4-BE49-F238E27FC236}">
                <a16:creationId xmlns:a16="http://schemas.microsoft.com/office/drawing/2014/main" id="{4372532C-81ED-4266-8E4E-1E71F86C86CF}"/>
              </a:ext>
            </a:extLst>
          </p:cNvPr>
          <p:cNvSpPr txBox="1"/>
          <p:nvPr/>
        </p:nvSpPr>
        <p:spPr>
          <a:xfrm>
            <a:off x="3983539" y="1641870"/>
            <a:ext cx="3473064" cy="369332"/>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lot of it </a:t>
            </a: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and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must have meaning </a:t>
            </a:r>
          </a:p>
        </p:txBody>
      </p:sp>
      <p:sp>
        <p:nvSpPr>
          <p:cNvPr id="15" name="TextBox 14">
            <a:extLst>
              <a:ext uri="{FF2B5EF4-FFF2-40B4-BE49-F238E27FC236}">
                <a16:creationId xmlns:a16="http://schemas.microsoft.com/office/drawing/2014/main" id="{FE3981AF-5411-43F4-B135-D1739306C387}"/>
              </a:ext>
            </a:extLst>
          </p:cNvPr>
          <p:cNvSpPr txBox="1"/>
          <p:nvPr/>
        </p:nvSpPr>
        <p:spPr>
          <a:xfrm>
            <a:off x="551513" y="4312311"/>
            <a:ext cx="3021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Grammar </a:t>
            </a:r>
          </a:p>
        </p:txBody>
      </p:sp>
      <p:sp>
        <p:nvSpPr>
          <p:cNvPr id="16" name="TextBox 15">
            <a:extLst>
              <a:ext uri="{FF2B5EF4-FFF2-40B4-BE49-F238E27FC236}">
                <a16:creationId xmlns:a16="http://schemas.microsoft.com/office/drawing/2014/main" id="{BDA01F44-B236-4F56-A7B4-2C437BFA1C26}"/>
              </a:ext>
            </a:extLst>
          </p:cNvPr>
          <p:cNvSpPr txBox="1"/>
          <p:nvPr/>
        </p:nvSpPr>
        <p:spPr>
          <a:xfrm>
            <a:off x="3983538" y="4318697"/>
            <a:ext cx="5941280" cy="369332"/>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Used to verify and self-check- Not just for the sake of learning</a:t>
            </a:r>
          </a:p>
        </p:txBody>
      </p:sp>
      <p:sp>
        <p:nvSpPr>
          <p:cNvPr id="17" name="TextBox 16">
            <a:extLst>
              <a:ext uri="{FF2B5EF4-FFF2-40B4-BE49-F238E27FC236}">
                <a16:creationId xmlns:a16="http://schemas.microsoft.com/office/drawing/2014/main" id="{5B2F3802-1EB5-4E0F-9193-FE11A0B79431}"/>
              </a:ext>
            </a:extLst>
          </p:cNvPr>
          <p:cNvSpPr txBox="1"/>
          <p:nvPr/>
        </p:nvSpPr>
        <p:spPr>
          <a:xfrm>
            <a:off x="564642" y="3779528"/>
            <a:ext cx="3021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Mistakes </a:t>
            </a:r>
          </a:p>
        </p:txBody>
      </p:sp>
      <p:sp>
        <p:nvSpPr>
          <p:cNvPr id="18" name="TextBox 17">
            <a:extLst>
              <a:ext uri="{FF2B5EF4-FFF2-40B4-BE49-F238E27FC236}">
                <a16:creationId xmlns:a16="http://schemas.microsoft.com/office/drawing/2014/main" id="{0012B8B1-4621-43EA-8038-FF3B2E4C32C7}"/>
              </a:ext>
            </a:extLst>
          </p:cNvPr>
          <p:cNvSpPr txBox="1"/>
          <p:nvPr/>
        </p:nvSpPr>
        <p:spPr>
          <a:xfrm>
            <a:off x="3983538" y="3771376"/>
            <a:ext cx="4655403" cy="369332"/>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Should happen and should </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not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be corrected</a:t>
            </a:r>
          </a:p>
        </p:txBody>
      </p:sp>
      <p:sp>
        <p:nvSpPr>
          <p:cNvPr id="19" name="TextBox 18">
            <a:extLst>
              <a:ext uri="{FF2B5EF4-FFF2-40B4-BE49-F238E27FC236}">
                <a16:creationId xmlns:a16="http://schemas.microsoft.com/office/drawing/2014/main" id="{A795F2AF-AC05-4FB5-A757-B155242293A7}"/>
              </a:ext>
            </a:extLst>
          </p:cNvPr>
          <p:cNvSpPr txBox="1"/>
          <p:nvPr/>
        </p:nvSpPr>
        <p:spPr>
          <a:xfrm>
            <a:off x="3983538" y="2181322"/>
            <a:ext cx="4313201" cy="369332"/>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Interesting and has a purpose/relevance</a:t>
            </a:r>
          </a:p>
        </p:txBody>
      </p:sp>
      <p:sp>
        <p:nvSpPr>
          <p:cNvPr id="20" name="TextBox 19">
            <a:extLst>
              <a:ext uri="{FF2B5EF4-FFF2-40B4-BE49-F238E27FC236}">
                <a16:creationId xmlns:a16="http://schemas.microsoft.com/office/drawing/2014/main" id="{B4A1BCDD-647F-4D09-A57D-1EAB3708876F}"/>
              </a:ext>
            </a:extLst>
          </p:cNvPr>
          <p:cNvSpPr txBox="1"/>
          <p:nvPr/>
        </p:nvSpPr>
        <p:spPr>
          <a:xfrm>
            <a:off x="564642" y="2201273"/>
            <a:ext cx="3021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Relevant content </a:t>
            </a:r>
          </a:p>
        </p:txBody>
      </p:sp>
      <p:sp>
        <p:nvSpPr>
          <p:cNvPr id="21" name="TextBox 20">
            <a:extLst>
              <a:ext uri="{FF2B5EF4-FFF2-40B4-BE49-F238E27FC236}">
                <a16:creationId xmlns:a16="http://schemas.microsoft.com/office/drawing/2014/main" id="{C3A2EB55-1D7C-4CF8-A611-5A7AD70938B4}"/>
              </a:ext>
            </a:extLst>
          </p:cNvPr>
          <p:cNvSpPr txBox="1"/>
          <p:nvPr/>
        </p:nvSpPr>
        <p:spPr>
          <a:xfrm>
            <a:off x="564642" y="3242856"/>
            <a:ext cx="3021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Toolbox </a:t>
            </a:r>
          </a:p>
        </p:txBody>
      </p:sp>
      <p:sp>
        <p:nvSpPr>
          <p:cNvPr id="22" name="TextBox 21">
            <a:extLst>
              <a:ext uri="{FF2B5EF4-FFF2-40B4-BE49-F238E27FC236}">
                <a16:creationId xmlns:a16="http://schemas.microsoft.com/office/drawing/2014/main" id="{9077E50B-4B30-4D78-B663-098EEA17B40F}"/>
              </a:ext>
            </a:extLst>
          </p:cNvPr>
          <p:cNvSpPr txBox="1"/>
          <p:nvPr/>
        </p:nvSpPr>
        <p:spPr>
          <a:xfrm>
            <a:off x="3983538" y="3235093"/>
            <a:ext cx="6220060" cy="369332"/>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Useful key language to find out about the language and progress</a:t>
            </a:r>
          </a:p>
        </p:txBody>
      </p:sp>
      <p:sp>
        <p:nvSpPr>
          <p:cNvPr id="23" name="TextBox 22">
            <a:extLst>
              <a:ext uri="{FF2B5EF4-FFF2-40B4-BE49-F238E27FC236}">
                <a16:creationId xmlns:a16="http://schemas.microsoft.com/office/drawing/2014/main" id="{C0FF1749-ABE9-43E8-B9E1-91A931D069D7}"/>
              </a:ext>
            </a:extLst>
          </p:cNvPr>
          <p:cNvSpPr txBox="1"/>
          <p:nvPr/>
        </p:nvSpPr>
        <p:spPr>
          <a:xfrm>
            <a:off x="551514" y="2706184"/>
            <a:ext cx="3021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Use of authentic material </a:t>
            </a:r>
          </a:p>
        </p:txBody>
      </p:sp>
      <p:sp>
        <p:nvSpPr>
          <p:cNvPr id="24" name="TextBox 23">
            <a:extLst>
              <a:ext uri="{FF2B5EF4-FFF2-40B4-BE49-F238E27FC236}">
                <a16:creationId xmlns:a16="http://schemas.microsoft.com/office/drawing/2014/main" id="{05EB05F5-F277-45DF-B0C1-976C5D705EDC}"/>
              </a:ext>
            </a:extLst>
          </p:cNvPr>
          <p:cNvSpPr txBox="1"/>
          <p:nvPr/>
        </p:nvSpPr>
        <p:spPr>
          <a:xfrm>
            <a:off x="3983538" y="2706184"/>
            <a:ext cx="3755641" cy="369332"/>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Realia, native speakers, video? TV?...</a:t>
            </a:r>
          </a:p>
        </p:txBody>
      </p:sp>
      <p:sp>
        <p:nvSpPr>
          <p:cNvPr id="25" name="TextBox 24">
            <a:extLst>
              <a:ext uri="{FF2B5EF4-FFF2-40B4-BE49-F238E27FC236}">
                <a16:creationId xmlns:a16="http://schemas.microsoft.com/office/drawing/2014/main" id="{8FD07BA5-BB68-4502-B4B9-0E6C2F0030CE}"/>
              </a:ext>
            </a:extLst>
          </p:cNvPr>
          <p:cNvSpPr txBox="1"/>
          <p:nvPr/>
        </p:nvSpPr>
        <p:spPr>
          <a:xfrm>
            <a:off x="564642" y="4994417"/>
            <a:ext cx="3021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Stress </a:t>
            </a:r>
          </a:p>
        </p:txBody>
      </p:sp>
      <p:sp>
        <p:nvSpPr>
          <p:cNvPr id="26" name="TextBox 25">
            <a:extLst>
              <a:ext uri="{FF2B5EF4-FFF2-40B4-BE49-F238E27FC236}">
                <a16:creationId xmlns:a16="http://schemas.microsoft.com/office/drawing/2014/main" id="{5DC61B14-ABB7-406A-A431-C301CD89CF29}"/>
              </a:ext>
            </a:extLst>
          </p:cNvPr>
          <p:cNvSpPr txBox="1"/>
          <p:nvPr/>
        </p:nvSpPr>
        <p:spPr>
          <a:xfrm>
            <a:off x="3983538" y="4838621"/>
            <a:ext cx="5849281" cy="64633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Low anxiety and pressure to achieve </a:t>
            </a: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but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high self-esteem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and motivation are necessary.</a:t>
            </a:r>
          </a:p>
        </p:txBody>
      </p:sp>
      <p:sp>
        <p:nvSpPr>
          <p:cNvPr id="27" name="Oval 26">
            <a:extLst>
              <a:ext uri="{FF2B5EF4-FFF2-40B4-BE49-F238E27FC236}">
                <a16:creationId xmlns:a16="http://schemas.microsoft.com/office/drawing/2014/main" id="{0512785C-269C-40F1-A463-258C4D098134}"/>
              </a:ext>
            </a:extLst>
          </p:cNvPr>
          <p:cNvSpPr/>
          <p:nvPr/>
        </p:nvSpPr>
        <p:spPr>
          <a:xfrm>
            <a:off x="10075594" y="543690"/>
            <a:ext cx="1683834" cy="86335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Repetition</a:t>
            </a:r>
          </a:p>
        </p:txBody>
      </p:sp>
      <p:sp>
        <p:nvSpPr>
          <p:cNvPr id="28" name="Oval 27">
            <a:extLst>
              <a:ext uri="{FF2B5EF4-FFF2-40B4-BE49-F238E27FC236}">
                <a16:creationId xmlns:a16="http://schemas.microsoft.com/office/drawing/2014/main" id="{F21A2750-3E2C-4B2C-B416-80F775971AF9}"/>
              </a:ext>
            </a:extLst>
          </p:cNvPr>
          <p:cNvSpPr/>
          <p:nvPr/>
        </p:nvSpPr>
        <p:spPr>
          <a:xfrm>
            <a:off x="10075594" y="1842829"/>
            <a:ext cx="1683834" cy="86335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Core language</a:t>
            </a:r>
          </a:p>
        </p:txBody>
      </p:sp>
      <p:sp>
        <p:nvSpPr>
          <p:cNvPr id="31" name="Oval 30">
            <a:extLst>
              <a:ext uri="{FF2B5EF4-FFF2-40B4-BE49-F238E27FC236}">
                <a16:creationId xmlns:a16="http://schemas.microsoft.com/office/drawing/2014/main" id="{57770530-72BB-4458-9B63-18A399A3856A}"/>
              </a:ext>
            </a:extLst>
          </p:cNvPr>
          <p:cNvSpPr/>
          <p:nvPr/>
        </p:nvSpPr>
        <p:spPr>
          <a:xfrm>
            <a:off x="10075594" y="3524364"/>
            <a:ext cx="1683834" cy="86335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Stories</a:t>
            </a:r>
          </a:p>
        </p:txBody>
      </p:sp>
      <p:sp>
        <p:nvSpPr>
          <p:cNvPr id="32" name="Oval 31">
            <a:extLst>
              <a:ext uri="{FF2B5EF4-FFF2-40B4-BE49-F238E27FC236}">
                <a16:creationId xmlns:a16="http://schemas.microsoft.com/office/drawing/2014/main" id="{55765288-D163-4BC9-A1DB-961025C5D7E1}"/>
              </a:ext>
            </a:extLst>
          </p:cNvPr>
          <p:cNvSpPr/>
          <p:nvPr/>
        </p:nvSpPr>
        <p:spPr>
          <a:xfrm>
            <a:off x="10075594" y="4806907"/>
            <a:ext cx="1683834" cy="86335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Mixing language</a:t>
            </a:r>
          </a:p>
        </p:txBody>
      </p:sp>
      <p:sp>
        <p:nvSpPr>
          <p:cNvPr id="33" name="TextBox 32">
            <a:extLst>
              <a:ext uri="{FF2B5EF4-FFF2-40B4-BE49-F238E27FC236}">
                <a16:creationId xmlns:a16="http://schemas.microsoft.com/office/drawing/2014/main" id="{B72C5D90-1670-4FFB-B67A-803744599157}"/>
              </a:ext>
            </a:extLst>
          </p:cNvPr>
          <p:cNvSpPr txBox="1"/>
          <p:nvPr/>
        </p:nvSpPr>
        <p:spPr>
          <a:xfrm>
            <a:off x="551512" y="5676523"/>
            <a:ext cx="3021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Language nature </a:t>
            </a:r>
          </a:p>
        </p:txBody>
      </p:sp>
      <p:sp>
        <p:nvSpPr>
          <p:cNvPr id="34" name="TextBox 33">
            <a:extLst>
              <a:ext uri="{FF2B5EF4-FFF2-40B4-BE49-F238E27FC236}">
                <a16:creationId xmlns:a16="http://schemas.microsoft.com/office/drawing/2014/main" id="{C23ACF84-5BF8-420B-A373-FFA61576C8EF}"/>
              </a:ext>
            </a:extLst>
          </p:cNvPr>
          <p:cNvSpPr txBox="1"/>
          <p:nvPr/>
        </p:nvSpPr>
        <p:spPr>
          <a:xfrm>
            <a:off x="3983537" y="5676523"/>
            <a:ext cx="6220061" cy="369332"/>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Non-verbal communication, voice, rhythm, intonation matter</a:t>
            </a:r>
          </a:p>
        </p:txBody>
      </p:sp>
      <p:pic>
        <p:nvPicPr>
          <p:cNvPr id="3" name="Picture 2">
            <a:extLst>
              <a:ext uri="{FF2B5EF4-FFF2-40B4-BE49-F238E27FC236}">
                <a16:creationId xmlns:a16="http://schemas.microsoft.com/office/drawing/2014/main" id="{2F3D0135-4064-5D48-148E-4BFCF3BD7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20974853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randombar(horizontal)">
                                      <p:cBhvr>
                                        <p:cTn id="79" dur="500"/>
                                        <p:tgtEl>
                                          <p:spTgt spid="27"/>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randombar(horizontal)">
                                      <p:cBhvr>
                                        <p:cTn id="82" dur="500"/>
                                        <p:tgtEl>
                                          <p:spTgt spid="28"/>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randombar(horizontal)">
                                      <p:cBhvr>
                                        <p:cTn id="85" dur="500"/>
                                        <p:tgtEl>
                                          <p:spTgt spid="31"/>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randombar(horizontal)">
                                      <p:cBhvr>
                                        <p:cTn id="8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P spid="14" grpId="0" animBg="1"/>
      <p:bldP spid="15" grpId="0"/>
      <p:bldP spid="16" grpId="0" animBg="1"/>
      <p:bldP spid="17" grpId="0"/>
      <p:bldP spid="18" grpId="0" animBg="1"/>
      <p:bldP spid="19" grpId="0" animBg="1"/>
      <p:bldP spid="20" grpId="0"/>
      <p:bldP spid="21" grpId="0"/>
      <p:bldP spid="22" grpId="0" animBg="1"/>
      <p:bldP spid="23" grpId="0"/>
      <p:bldP spid="24" grpId="0" animBg="1"/>
      <p:bldP spid="25" grpId="0"/>
      <p:bldP spid="26" grpId="0" animBg="1"/>
      <p:bldP spid="27" grpId="0" animBg="1"/>
      <p:bldP spid="28" grpId="0" animBg="1"/>
      <p:bldP spid="31" grpId="0" animBg="1"/>
      <p:bldP spid="32" grpId="0" animBg="1"/>
      <p:bldP spid="33" grpId="0"/>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51E4A4-DC7B-4704-8706-762FBB9E3187}"/>
              </a:ext>
            </a:extLst>
          </p:cNvPr>
          <p:cNvPicPr>
            <a:picLocks noChangeAspect="1"/>
          </p:cNvPicPr>
          <p:nvPr/>
        </p:nvPicPr>
        <p:blipFill>
          <a:blip r:embed="rId2"/>
          <a:stretch>
            <a:fillRect/>
          </a:stretch>
        </p:blipFill>
        <p:spPr>
          <a:xfrm>
            <a:off x="-1267986" y="8799"/>
            <a:ext cx="9457370" cy="6858000"/>
          </a:xfrm>
          <a:prstGeom prst="rect">
            <a:avLst/>
          </a:prstGeom>
        </p:spPr>
      </p:pic>
      <p:sp>
        <p:nvSpPr>
          <p:cNvPr id="4" name="Title 1">
            <a:extLst>
              <a:ext uri="{FF2B5EF4-FFF2-40B4-BE49-F238E27FC236}">
                <a16:creationId xmlns:a16="http://schemas.microsoft.com/office/drawing/2014/main" id="{B1273651-FCCA-433B-8821-EFEA831CC983}"/>
              </a:ext>
            </a:extLst>
          </p:cNvPr>
          <p:cNvSpPr txBox="1">
            <a:spLocks/>
          </p:cNvSpPr>
          <p:nvPr/>
        </p:nvSpPr>
        <p:spPr>
          <a:xfrm rot="251584">
            <a:off x="2069978" y="2416944"/>
            <a:ext cx="3578470" cy="695885"/>
          </a:xfrm>
          <a:prstGeom prst="rect">
            <a:avLst/>
          </a:prstGeom>
          <a:noFill/>
          <a:ln w="66675">
            <a:noFill/>
          </a:ln>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Rage Italic" panose="03070502040507070304" pitchFamily="66" charset="0"/>
                <a:ea typeface="+mj-ea"/>
                <a:cs typeface="Calibri" panose="020F0502020204030204" pitchFamily="34" charset="0"/>
              </a:rPr>
              <a:t>Developing spontaneous speech</a:t>
            </a:r>
          </a:p>
        </p:txBody>
      </p:sp>
      <p:sp>
        <p:nvSpPr>
          <p:cNvPr id="3" name="Rectangle 2">
            <a:extLst>
              <a:ext uri="{FF2B5EF4-FFF2-40B4-BE49-F238E27FC236}">
                <a16:creationId xmlns:a16="http://schemas.microsoft.com/office/drawing/2014/main" id="{6D375BB7-5950-490C-AB26-AF8260192A84}"/>
              </a:ext>
            </a:extLst>
          </p:cNvPr>
          <p:cNvSpPr/>
          <p:nvPr/>
        </p:nvSpPr>
        <p:spPr>
          <a:xfrm>
            <a:off x="6326420" y="0"/>
            <a:ext cx="18807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ubtitle 2">
            <a:extLst>
              <a:ext uri="{FF2B5EF4-FFF2-40B4-BE49-F238E27FC236}">
                <a16:creationId xmlns:a16="http://schemas.microsoft.com/office/drawing/2014/main" id="{288E885C-FB1E-43CC-AEB2-894A6C3C0638}"/>
              </a:ext>
            </a:extLst>
          </p:cNvPr>
          <p:cNvSpPr txBox="1">
            <a:spLocks/>
          </p:cNvSpPr>
          <p:nvPr/>
        </p:nvSpPr>
        <p:spPr>
          <a:xfrm>
            <a:off x="6798865" y="1372650"/>
            <a:ext cx="731520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Final discussion for this part:</a:t>
            </a:r>
          </a:p>
        </p:txBody>
      </p:sp>
      <p:sp>
        <p:nvSpPr>
          <p:cNvPr id="9" name="Rectangle 8">
            <a:extLst>
              <a:ext uri="{FF2B5EF4-FFF2-40B4-BE49-F238E27FC236}">
                <a16:creationId xmlns:a16="http://schemas.microsoft.com/office/drawing/2014/main" id="{81220CE8-6BE6-4D47-A8F2-EF5FB3DE57E0}"/>
              </a:ext>
            </a:extLst>
          </p:cNvPr>
          <p:cNvSpPr/>
          <p:nvPr/>
        </p:nvSpPr>
        <p:spPr>
          <a:xfrm>
            <a:off x="6326420" y="2100417"/>
            <a:ext cx="5319983" cy="1554272"/>
          </a:xfrm>
          <a:prstGeom prst="rect">
            <a:avLst/>
          </a:prstGeom>
        </p:spPr>
        <p:txBody>
          <a:bodyPr wrap="square">
            <a:spAutoFit/>
          </a:bodyPr>
          <a:lstStyle/>
          <a:p>
            <a:pPr marL="514350" marR="0" lvl="0" indent="-514350" algn="l" defTabSz="914400" rtl="0" eaLnBrk="1" fontAlgn="auto" latinLnBrk="0" hangingPunct="1">
              <a:lnSpc>
                <a:spcPct val="90000"/>
              </a:lnSpc>
              <a:spcBef>
                <a:spcPct val="0"/>
              </a:spcBef>
              <a:spcAft>
                <a:spcPts val="60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Which language acquisition strategy from the principles explored today are you going to consider including in your teaching?</a:t>
            </a:r>
          </a:p>
          <a:p>
            <a:pPr marL="514350" marR="0" lvl="0" indent="-514350" algn="l" defTabSz="914400" rtl="0" eaLnBrk="1" fontAlgn="auto" latinLnBrk="0" hangingPunct="1">
              <a:lnSpc>
                <a:spcPct val="90000"/>
              </a:lnSpc>
              <a:spcBef>
                <a:spcPct val="0"/>
              </a:spcBef>
              <a:spcAft>
                <a:spcPts val="60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Are you skeptical about any concepts shared with you </a:t>
            </a:r>
            <a:r>
              <a:rPr lang="en-US" sz="2000" dirty="0">
                <a:solidFill>
                  <a:prstClr val="black"/>
                </a:solidFill>
                <a:latin typeface="Calibri Light" panose="020F0302020204030204"/>
              </a:rPr>
              <a:t>in this part</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pic>
        <p:nvPicPr>
          <p:cNvPr id="5" name="Picture 4">
            <a:extLst>
              <a:ext uri="{FF2B5EF4-FFF2-40B4-BE49-F238E27FC236}">
                <a16:creationId xmlns:a16="http://schemas.microsoft.com/office/drawing/2014/main" id="{0B2BBEE9-F0DC-58A8-C6B0-554EB8356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601073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Texturiz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14596E-0585-45EB-B2E3-C505B78C9860}"/>
              </a:ext>
            </a:extLst>
          </p:cNvPr>
          <p:cNvSpPr/>
          <p:nvPr/>
        </p:nvSpPr>
        <p:spPr>
          <a:xfrm rot="20439679">
            <a:off x="660617" y="912790"/>
            <a:ext cx="4919472" cy="758952"/>
          </a:xfrm>
          <a:prstGeom prst="rect">
            <a:avLst/>
          </a:prstGeom>
          <a:blipFill>
            <a:blip r:embed="rId4"/>
            <a:tile tx="0" ty="0" sx="100000" sy="100000" flip="none" algn="tl"/>
          </a:bli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rPr>
              <a:t> </a:t>
            </a:r>
            <a:r>
              <a:rPr kumimoji="0" lang="en-GB" sz="4000" b="0" i="0" u="none" strike="noStrike" kern="1200" cap="none" spc="0" normalizeH="0" baseline="0" noProof="0" dirty="0">
                <a:ln w="28575">
                  <a:solidFill>
                    <a:srgbClr val="00B050"/>
                  </a:solidFill>
                </a:ln>
                <a:solidFill>
                  <a:srgbClr val="00B050"/>
                </a:solidFill>
                <a:effectLst/>
                <a:uLnTx/>
                <a:uFillTx/>
                <a:latin typeface="Calibri" panose="020F0502020204030204"/>
                <a:ea typeface="+mn-ea"/>
                <a:cs typeface="+mn-cs"/>
              </a:rPr>
              <a:t>Aims of the course</a:t>
            </a:r>
            <a:r>
              <a:rPr kumimoji="0" lang="en-GB" sz="40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rPr>
              <a:t>:</a:t>
            </a:r>
          </a:p>
        </p:txBody>
      </p:sp>
      <p:sp>
        <p:nvSpPr>
          <p:cNvPr id="3" name="Arrow: Pentagon 2">
            <a:extLst>
              <a:ext uri="{FF2B5EF4-FFF2-40B4-BE49-F238E27FC236}">
                <a16:creationId xmlns:a16="http://schemas.microsoft.com/office/drawing/2014/main" id="{FF712E81-DDEE-41EF-83A0-DC6508766086}"/>
              </a:ext>
            </a:extLst>
          </p:cNvPr>
          <p:cNvSpPr/>
          <p:nvPr/>
        </p:nvSpPr>
        <p:spPr>
          <a:xfrm>
            <a:off x="3918538" y="1361410"/>
            <a:ext cx="7544915" cy="694944"/>
          </a:xfrm>
          <a:prstGeom prst="homePlate">
            <a:avLst/>
          </a:prstGeom>
          <a:solidFill>
            <a:schemeClr val="accent1">
              <a:lumMod val="60000"/>
              <a:lumOff val="4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1: To define oral communication </a:t>
            </a:r>
          </a:p>
        </p:txBody>
      </p:sp>
      <p:sp>
        <p:nvSpPr>
          <p:cNvPr id="4" name="Arrow: Pentagon 3">
            <a:extLst>
              <a:ext uri="{FF2B5EF4-FFF2-40B4-BE49-F238E27FC236}">
                <a16:creationId xmlns:a16="http://schemas.microsoft.com/office/drawing/2014/main" id="{8C005A3F-4434-4834-A81B-AFB5A2E4BBB6}"/>
              </a:ext>
            </a:extLst>
          </p:cNvPr>
          <p:cNvSpPr/>
          <p:nvPr/>
        </p:nvSpPr>
        <p:spPr>
          <a:xfrm>
            <a:off x="3918535" y="2977209"/>
            <a:ext cx="7544915" cy="701040"/>
          </a:xfrm>
          <a:prstGeom prst="homePlate">
            <a:avLst/>
          </a:prstGeom>
          <a:solidFill>
            <a:schemeClr val="accent2">
              <a:lumMod val="40000"/>
              <a:lumOff val="6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3: To explore the obstacles to spontaneity and develop some solutions </a:t>
            </a:r>
          </a:p>
        </p:txBody>
      </p:sp>
      <p:sp>
        <p:nvSpPr>
          <p:cNvPr id="5" name="Arrow: Pentagon 4">
            <a:extLst>
              <a:ext uri="{FF2B5EF4-FFF2-40B4-BE49-F238E27FC236}">
                <a16:creationId xmlns:a16="http://schemas.microsoft.com/office/drawing/2014/main" id="{FF08FF70-1010-4D49-8639-E04A065148C6}"/>
              </a:ext>
            </a:extLst>
          </p:cNvPr>
          <p:cNvSpPr/>
          <p:nvPr/>
        </p:nvSpPr>
        <p:spPr>
          <a:xfrm>
            <a:off x="3918535" y="4678413"/>
            <a:ext cx="7544915" cy="645863"/>
          </a:xfrm>
          <a:prstGeom prst="homePlate">
            <a:avLst/>
          </a:prstGeom>
          <a:solidFill>
            <a:schemeClr val="accent6">
              <a:lumMod val="40000"/>
              <a:lumOff val="6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5: To start planning for implementation</a:t>
            </a:r>
          </a:p>
        </p:txBody>
      </p:sp>
      <p:sp>
        <p:nvSpPr>
          <p:cNvPr id="6" name="Arrow: Pentagon 5">
            <a:extLst>
              <a:ext uri="{FF2B5EF4-FFF2-40B4-BE49-F238E27FC236}">
                <a16:creationId xmlns:a16="http://schemas.microsoft.com/office/drawing/2014/main" id="{3C375487-EB2E-4287-BC27-CCFF4DC9B4B8}"/>
              </a:ext>
            </a:extLst>
          </p:cNvPr>
          <p:cNvSpPr/>
          <p:nvPr/>
        </p:nvSpPr>
        <p:spPr>
          <a:xfrm>
            <a:off x="3918536" y="3851245"/>
            <a:ext cx="7544915" cy="664464"/>
          </a:xfrm>
          <a:prstGeom prst="homePlate">
            <a:avLst/>
          </a:prstGeom>
          <a:solidFill>
            <a:srgbClr val="A86ED4"/>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4: To get practical ideas that you can use as of tomorrow</a:t>
            </a:r>
          </a:p>
        </p:txBody>
      </p:sp>
      <p:sp>
        <p:nvSpPr>
          <p:cNvPr id="7" name="Arrow: Pentagon 6">
            <a:extLst>
              <a:ext uri="{FF2B5EF4-FFF2-40B4-BE49-F238E27FC236}">
                <a16:creationId xmlns:a16="http://schemas.microsoft.com/office/drawing/2014/main" id="{48087207-F204-4EA8-A236-3EE8504A6290}"/>
              </a:ext>
            </a:extLst>
          </p:cNvPr>
          <p:cNvSpPr/>
          <p:nvPr/>
        </p:nvSpPr>
        <p:spPr>
          <a:xfrm>
            <a:off x="3918535" y="2227332"/>
            <a:ext cx="7544915" cy="664464"/>
          </a:xfrm>
          <a:prstGeom prst="homePlate">
            <a:avLst/>
          </a:prstGeom>
          <a:solidFill>
            <a:srgbClr val="FFFF6D"/>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2: To examine some research and principles</a:t>
            </a:r>
          </a:p>
        </p:txBody>
      </p:sp>
      <p:sp>
        <p:nvSpPr>
          <p:cNvPr id="8" name="Title 1">
            <a:extLst>
              <a:ext uri="{FF2B5EF4-FFF2-40B4-BE49-F238E27FC236}">
                <a16:creationId xmlns:a16="http://schemas.microsoft.com/office/drawing/2014/main" id="{713878D4-30C9-4BB6-AFC2-4F15D24B962C}"/>
              </a:ext>
            </a:extLst>
          </p:cNvPr>
          <p:cNvSpPr txBox="1">
            <a:spLocks/>
          </p:cNvSpPr>
          <p:nvPr/>
        </p:nvSpPr>
        <p:spPr>
          <a:xfrm>
            <a:off x="250859" y="2814582"/>
            <a:ext cx="3578470" cy="695885"/>
          </a:xfrm>
          <a:prstGeom prst="rect">
            <a:avLst/>
          </a:prstGeom>
          <a:noFill/>
          <a:ln w="66675">
            <a:noFill/>
          </a:ln>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w="0">
                  <a:solidFill>
                    <a:prstClr val="black"/>
                  </a:solidFill>
                </a:ln>
                <a:solidFill>
                  <a:prstClr val="white"/>
                </a:solidFill>
                <a:effectLst/>
                <a:uLnTx/>
                <a:uFillTx/>
                <a:latin typeface="Rage Italic" panose="03070502040507070304" pitchFamily="66" charset="0"/>
                <a:ea typeface="+mj-ea"/>
                <a:cs typeface="Calibri" panose="020F0502020204030204" pitchFamily="34" charset="0"/>
              </a:rPr>
              <a:t>Developing spontaneous speech</a:t>
            </a:r>
          </a:p>
        </p:txBody>
      </p:sp>
      <p:pic>
        <p:nvPicPr>
          <p:cNvPr id="10" name="Picture 9">
            <a:extLst>
              <a:ext uri="{FF2B5EF4-FFF2-40B4-BE49-F238E27FC236}">
                <a16:creationId xmlns:a16="http://schemas.microsoft.com/office/drawing/2014/main" id="{1812A089-1454-C8B3-4FD5-99EF9C8D86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35323635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3"/>
                                        </p:tgtEl>
                                        <p:attrNameLst>
                                          <p:attrName>fillcolor</p:attrName>
                                        </p:attrNameLst>
                                      </p:cBhvr>
                                      <p:to>
                                        <a:srgbClr val="80808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7"/>
                                        </p:tgtEl>
                                        <p:attrNameLst>
                                          <p:attrName>fillcolor</p:attrName>
                                        </p:attrNameLst>
                                      </p:cBhvr>
                                      <p:to>
                                        <a:srgbClr val="808080"/>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4"/>
                                        </p:tgtEl>
                                        <p:attrNameLst>
                                          <p:attrName>fillcolor</p:attrName>
                                        </p:attrNameLst>
                                      </p:cBhvr>
                                      <p:to>
                                        <a:srgbClr val="4BCC04"/>
                                      </p:to>
                                    </p:animClr>
                                    <p:set>
                                      <p:cBhvr>
                                        <p:cTn id="15" dur="2000" fill="hold"/>
                                        <p:tgtEl>
                                          <p:spTgt spid="4"/>
                                        </p:tgtEl>
                                        <p:attrNameLst>
                                          <p:attrName>fill.type</p:attrName>
                                        </p:attrNameLst>
                                      </p:cBhvr>
                                      <p:to>
                                        <p:strVal val="solid"/>
                                      </p:to>
                                    </p:set>
                                    <p:set>
                                      <p:cBhvr>
                                        <p:cTn id="16"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241EC4-02C4-432D-9E86-4C5278D0A4D1}"/>
              </a:ext>
            </a:extLst>
          </p:cNvPr>
          <p:cNvSpPr/>
          <p:nvPr/>
        </p:nvSpPr>
        <p:spPr>
          <a:xfrm>
            <a:off x="0" y="-26664"/>
            <a:ext cx="12192000" cy="1015663"/>
          </a:xfrm>
          <a:prstGeom prst="rect">
            <a:avLst/>
          </a:prstGeom>
          <a:solidFill>
            <a:srgbClr val="002060"/>
          </a:solidFill>
        </p:spPr>
        <p:txBody>
          <a:bodyPr wrap="square">
            <a:spAutoFit/>
          </a:bodyPr>
          <a:lstStyle/>
          <a:p>
            <a:pPr lvl="0"/>
            <a:r>
              <a:rPr lang="en-GB" sz="6000" dirty="0">
                <a:solidFill>
                  <a:srgbClr val="FFFF00"/>
                </a:solidFill>
                <a:effectLst>
                  <a:innerShdw blurRad="63500" dist="50800">
                    <a:prstClr val="black">
                      <a:alpha val="50000"/>
                    </a:prstClr>
                  </a:innerShdw>
                </a:effectLst>
              </a:rPr>
              <a:t>PART1: What is Oral Communication? </a:t>
            </a:r>
          </a:p>
        </p:txBody>
      </p:sp>
      <p:pic>
        <p:nvPicPr>
          <p:cNvPr id="2" name="Picture 1">
            <a:extLst>
              <a:ext uri="{FF2B5EF4-FFF2-40B4-BE49-F238E27FC236}">
                <a16:creationId xmlns:a16="http://schemas.microsoft.com/office/drawing/2014/main" id="{7728773A-BAA1-9C4E-CD84-7E9EEBF8A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655939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241EC4-02C4-432D-9E86-4C5278D0A4D1}"/>
              </a:ext>
            </a:extLst>
          </p:cNvPr>
          <p:cNvSpPr/>
          <p:nvPr/>
        </p:nvSpPr>
        <p:spPr>
          <a:xfrm>
            <a:off x="0" y="-26664"/>
            <a:ext cx="12192000" cy="1938992"/>
          </a:xfrm>
          <a:prstGeom prst="rect">
            <a:avLst/>
          </a:prstGeom>
          <a:solidFill>
            <a:srgbClr val="00206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FF00"/>
                </a:solidFill>
                <a:effectLst>
                  <a:innerShdw blurRad="63500" dist="50800">
                    <a:prstClr val="black">
                      <a:alpha val="50000"/>
                    </a:prstClr>
                  </a:innerShdw>
                </a:effectLst>
                <a:uLnTx/>
                <a:uFillTx/>
                <a:latin typeface="Calibri" panose="020F0502020204030204"/>
                <a:ea typeface="+mn-ea"/>
                <a:cs typeface="+mn-cs"/>
              </a:rPr>
              <a:t>PART 3: </a:t>
            </a:r>
            <a:r>
              <a:rPr lang="en-GB" sz="6000" dirty="0">
                <a:solidFill>
                  <a:srgbClr val="FFFF00"/>
                </a:solidFill>
                <a:effectLst>
                  <a:innerShdw blurRad="63500" dist="50800">
                    <a:prstClr val="black">
                      <a:alpha val="50000"/>
                    </a:prstClr>
                  </a:innerShdw>
                </a:effectLst>
                <a:latin typeface="Calibri" panose="020F0502020204030204"/>
              </a:rPr>
              <a:t>E</a:t>
            </a:r>
            <a:r>
              <a:rPr kumimoji="0" lang="en-GB" sz="6000" b="0" i="0" u="none" strike="noStrike" kern="1200" cap="none" spc="0" normalizeH="0" baseline="0" noProof="0" dirty="0" err="1">
                <a:ln>
                  <a:noFill/>
                </a:ln>
                <a:solidFill>
                  <a:srgbClr val="FFFF00"/>
                </a:solidFill>
                <a:effectLst>
                  <a:innerShdw blurRad="63500" dist="50800">
                    <a:prstClr val="black">
                      <a:alpha val="50000"/>
                    </a:prstClr>
                  </a:innerShdw>
                </a:effectLst>
                <a:uLnTx/>
                <a:uFillTx/>
                <a:latin typeface="Calibri" panose="020F0502020204030204"/>
                <a:ea typeface="+mn-ea"/>
                <a:cs typeface="+mn-cs"/>
              </a:rPr>
              <a:t>xploring</a:t>
            </a:r>
            <a:r>
              <a:rPr kumimoji="0" lang="en-GB" sz="6000" b="0" i="0" u="none" strike="noStrike" kern="1200" cap="none" spc="0" normalizeH="0" baseline="0" noProof="0" dirty="0">
                <a:ln>
                  <a:noFill/>
                </a:ln>
                <a:solidFill>
                  <a:srgbClr val="FFFF00"/>
                </a:solidFill>
                <a:effectLst>
                  <a:innerShdw blurRad="63500" dist="50800">
                    <a:prstClr val="black">
                      <a:alpha val="50000"/>
                    </a:prstClr>
                  </a:innerShdw>
                </a:effectLst>
                <a:uLnTx/>
                <a:uFillTx/>
                <a:latin typeface="Calibri" panose="020F0502020204030204"/>
                <a:ea typeface="+mn-ea"/>
                <a:cs typeface="+mn-cs"/>
              </a:rPr>
              <a:t> the Obstacles to Spontaneity and </a:t>
            </a:r>
            <a:r>
              <a:rPr lang="en-GB" sz="6000" dirty="0">
                <a:solidFill>
                  <a:srgbClr val="FFFF00"/>
                </a:solidFill>
                <a:effectLst>
                  <a:innerShdw blurRad="63500" dist="50800">
                    <a:prstClr val="black">
                      <a:alpha val="50000"/>
                    </a:prstClr>
                  </a:innerShdw>
                </a:effectLst>
                <a:latin typeface="Calibri" panose="020F0502020204030204"/>
              </a:rPr>
              <a:t>D</a:t>
            </a:r>
            <a:r>
              <a:rPr kumimoji="0" lang="en-GB" sz="6000" b="0" i="0" u="none" strike="noStrike" kern="1200" cap="none" spc="0" normalizeH="0" baseline="0" noProof="0" dirty="0" err="1">
                <a:ln>
                  <a:noFill/>
                </a:ln>
                <a:solidFill>
                  <a:srgbClr val="FFFF00"/>
                </a:solidFill>
                <a:effectLst>
                  <a:innerShdw blurRad="63500" dist="50800">
                    <a:prstClr val="black">
                      <a:alpha val="50000"/>
                    </a:prstClr>
                  </a:innerShdw>
                </a:effectLst>
                <a:uLnTx/>
                <a:uFillTx/>
                <a:latin typeface="Calibri" panose="020F0502020204030204"/>
                <a:ea typeface="+mn-ea"/>
                <a:cs typeface="+mn-cs"/>
              </a:rPr>
              <a:t>evelop</a:t>
            </a:r>
            <a:r>
              <a:rPr kumimoji="0" lang="en-GB" sz="6000" b="0" i="0" u="none" strike="noStrike" kern="1200" cap="none" spc="0" normalizeH="0" baseline="0" noProof="0" dirty="0">
                <a:ln>
                  <a:noFill/>
                </a:ln>
                <a:solidFill>
                  <a:srgbClr val="FFFF00"/>
                </a:solidFill>
                <a:effectLst>
                  <a:innerShdw blurRad="63500" dist="50800">
                    <a:prstClr val="black">
                      <a:alpha val="50000"/>
                    </a:prstClr>
                  </a:innerShdw>
                </a:effectLst>
                <a:uLnTx/>
                <a:uFillTx/>
                <a:latin typeface="Calibri" panose="020F0502020204030204"/>
                <a:ea typeface="+mn-ea"/>
                <a:cs typeface="+mn-cs"/>
              </a:rPr>
              <a:t> Solutions </a:t>
            </a:r>
          </a:p>
        </p:txBody>
      </p:sp>
      <p:pic>
        <p:nvPicPr>
          <p:cNvPr id="8" name="Picture 7">
            <a:extLst>
              <a:ext uri="{FF2B5EF4-FFF2-40B4-BE49-F238E27FC236}">
                <a16:creationId xmlns:a16="http://schemas.microsoft.com/office/drawing/2014/main" id="{D759B2B3-E639-02B2-8799-95A00FAB1C87}"/>
              </a:ext>
            </a:extLst>
          </p:cNvPr>
          <p:cNvPicPr>
            <a:picLocks noChangeAspect="1"/>
          </p:cNvPicPr>
          <p:nvPr/>
        </p:nvPicPr>
        <p:blipFill>
          <a:blip r:embed="rId2"/>
          <a:stretch>
            <a:fillRect/>
          </a:stretch>
        </p:blipFill>
        <p:spPr>
          <a:xfrm rot="589793">
            <a:off x="7059237" y="2541964"/>
            <a:ext cx="4467755" cy="3093489"/>
          </a:xfrm>
          <a:prstGeom prst="rect">
            <a:avLst/>
          </a:prstGeom>
          <a:ln>
            <a:solidFill>
              <a:schemeClr val="tx1"/>
            </a:solidFill>
          </a:ln>
        </p:spPr>
      </p:pic>
      <p:pic>
        <p:nvPicPr>
          <p:cNvPr id="6" name="Picture 5">
            <a:extLst>
              <a:ext uri="{FF2B5EF4-FFF2-40B4-BE49-F238E27FC236}">
                <a16:creationId xmlns:a16="http://schemas.microsoft.com/office/drawing/2014/main" id="{9B7C4833-FBBD-6296-BF5F-0460134240DA}"/>
              </a:ext>
            </a:extLst>
          </p:cNvPr>
          <p:cNvPicPr>
            <a:picLocks noChangeAspect="1"/>
          </p:cNvPicPr>
          <p:nvPr/>
        </p:nvPicPr>
        <p:blipFill>
          <a:blip r:embed="rId3"/>
          <a:stretch>
            <a:fillRect/>
          </a:stretch>
        </p:blipFill>
        <p:spPr>
          <a:xfrm rot="21158091">
            <a:off x="4120664" y="2915972"/>
            <a:ext cx="4547129" cy="3152171"/>
          </a:xfrm>
          <a:prstGeom prst="rect">
            <a:avLst/>
          </a:prstGeom>
        </p:spPr>
      </p:pic>
      <p:sp>
        <p:nvSpPr>
          <p:cNvPr id="9" name="TextBox 8">
            <a:extLst>
              <a:ext uri="{FF2B5EF4-FFF2-40B4-BE49-F238E27FC236}">
                <a16:creationId xmlns:a16="http://schemas.microsoft.com/office/drawing/2014/main" id="{3F39EF19-A18A-4D8F-344A-87E3A4CB1E50}"/>
              </a:ext>
            </a:extLst>
          </p:cNvPr>
          <p:cNvSpPr txBox="1"/>
          <p:nvPr/>
        </p:nvSpPr>
        <p:spPr>
          <a:xfrm>
            <a:off x="817418" y="3429000"/>
            <a:ext cx="2105891" cy="1200329"/>
          </a:xfrm>
          <a:prstGeom prst="rect">
            <a:avLst/>
          </a:prstGeom>
          <a:noFill/>
        </p:spPr>
        <p:txBody>
          <a:bodyPr wrap="square" rtlCol="0">
            <a:spAutoFit/>
          </a:bodyPr>
          <a:lstStyle/>
          <a:p>
            <a:r>
              <a:rPr lang="en-GB" sz="2400" b="1" dirty="0">
                <a:highlight>
                  <a:srgbClr val="FFFF00"/>
                </a:highlight>
              </a:rPr>
              <a:t>FOR THIS YOU WILL NEED THE HANDOUT</a:t>
            </a:r>
          </a:p>
        </p:txBody>
      </p:sp>
      <p:pic>
        <p:nvPicPr>
          <p:cNvPr id="2" name="Picture 1">
            <a:extLst>
              <a:ext uri="{FF2B5EF4-FFF2-40B4-BE49-F238E27FC236}">
                <a16:creationId xmlns:a16="http://schemas.microsoft.com/office/drawing/2014/main" id="{2313D745-3D67-8ACD-7768-6513D3780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4171732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EEC917-26E2-4DE6-9576-DAF620DB4ED3}"/>
              </a:ext>
            </a:extLst>
          </p:cNvPr>
          <p:cNvSpPr txBox="1"/>
          <p:nvPr/>
        </p:nvSpPr>
        <p:spPr>
          <a:xfrm>
            <a:off x="600703" y="168059"/>
            <a:ext cx="9827152" cy="1015663"/>
          </a:xfrm>
          <a:prstGeom prst="rect">
            <a:avLst/>
          </a:prstGeom>
          <a:noFill/>
          <a:effectLst>
            <a:softEdge rad="38100"/>
          </a:effectLst>
        </p:spPr>
        <p:txBody>
          <a:bodyPr wrap="square" rtlCol="0">
            <a:spAutoFit/>
            <a:scene3d>
              <a:camera prst="orthographicFront"/>
              <a:lightRig rig="freezing" dir="t">
                <a:rot lat="0" lon="0" rev="4200000"/>
              </a:lightRig>
            </a:scene3d>
            <a:sp3d extrusionH="69850" contourW="25400" prstMaterial="dkEdge">
              <a:contourClr>
                <a:srgbClr val="00B050"/>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FF00"/>
                </a:solidFill>
                <a:effectLst>
                  <a:innerShdw blurRad="63500" dist="50800">
                    <a:prstClr val="black">
                      <a:alpha val="50000"/>
                    </a:prstClr>
                  </a:innerShdw>
                </a:effectLst>
                <a:uLnTx/>
                <a:uFillTx/>
                <a:latin typeface="Calibri" panose="020F0502020204030204"/>
                <a:ea typeface="+mn-ea"/>
                <a:cs typeface="+mn-cs"/>
              </a:rPr>
              <a:t>PART3: Overcoming obstacles </a:t>
            </a:r>
          </a:p>
        </p:txBody>
      </p:sp>
      <p:sp>
        <p:nvSpPr>
          <p:cNvPr id="2" name="TextBox 1">
            <a:extLst>
              <a:ext uri="{FF2B5EF4-FFF2-40B4-BE49-F238E27FC236}">
                <a16:creationId xmlns:a16="http://schemas.microsoft.com/office/drawing/2014/main" id="{17A1997D-E62E-4609-AC3C-C92987984F81}"/>
              </a:ext>
            </a:extLst>
          </p:cNvPr>
          <p:cNvSpPr txBox="1"/>
          <p:nvPr/>
        </p:nvSpPr>
        <p:spPr>
          <a:xfrm>
            <a:off x="775854" y="1701135"/>
            <a:ext cx="85155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So, why won’t they speak spontaneously?!</a:t>
            </a:r>
          </a:p>
        </p:txBody>
      </p:sp>
      <p:pic>
        <p:nvPicPr>
          <p:cNvPr id="1026" name="Picture 2" descr="Girl, Black And White, Light, Profile">
            <a:extLst>
              <a:ext uri="{FF2B5EF4-FFF2-40B4-BE49-F238E27FC236}">
                <a16:creationId xmlns:a16="http://schemas.microsoft.com/office/drawing/2014/main" id="{7D28FC6D-B641-4183-812C-C7D2FD93A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2587880"/>
            <a:ext cx="4867275" cy="3238500"/>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Oval 8">
            <a:extLst>
              <a:ext uri="{FF2B5EF4-FFF2-40B4-BE49-F238E27FC236}">
                <a16:creationId xmlns:a16="http://schemas.microsoft.com/office/drawing/2014/main" id="{36DAA3B4-3422-4E71-81C8-425428133E33}"/>
              </a:ext>
            </a:extLst>
          </p:cNvPr>
          <p:cNvSpPr/>
          <p:nvPr/>
        </p:nvSpPr>
        <p:spPr>
          <a:xfrm>
            <a:off x="3362036" y="3103418"/>
            <a:ext cx="2078182" cy="1413133"/>
          </a:xfrm>
          <a:prstGeom prst="wedgeEllipseCallout">
            <a:avLst>
              <a:gd name="adj1" fmla="val -55085"/>
              <a:gd name="adj2" fmla="val 530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rPr>
              <a:t></a:t>
            </a:r>
            <a:endParaRPr kumimoji="0" lang="en-GB" sz="9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1" name="Picture 10" descr="#">
            <a:hlinkClick r:id="rId3"/>
            <a:extLst>
              <a:ext uri="{FF2B5EF4-FFF2-40B4-BE49-F238E27FC236}">
                <a16:creationId xmlns:a16="http://schemas.microsoft.com/office/drawing/2014/main" id="{C0E2FC5C-5ECC-4841-94C1-81FC907F6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071" y="2587880"/>
            <a:ext cx="857250" cy="647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787A968-29DE-49E0-8068-DA811378F7DF}"/>
              </a:ext>
            </a:extLst>
          </p:cNvPr>
          <p:cNvSpPr txBox="1"/>
          <p:nvPr/>
        </p:nvSpPr>
        <p:spPr>
          <a:xfrm>
            <a:off x="6662262" y="2587880"/>
            <a:ext cx="506005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Access the video (3 </a:t>
            </a:r>
            <a:r>
              <a:rPr lang="en-GB" dirty="0">
                <a:solidFill>
                  <a:prstClr val="black"/>
                </a:solidFill>
                <a:latin typeface="Calibri" panose="020F0502020204030204"/>
              </a:rPr>
              <a:t>minutes)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following this link: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https://www.youtube.com/watch?v=zV1zK8zRCPo</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2" descr="#">
            <a:extLst>
              <a:ext uri="{FF2B5EF4-FFF2-40B4-BE49-F238E27FC236}">
                <a16:creationId xmlns:a16="http://schemas.microsoft.com/office/drawing/2014/main" id="{98338B6C-7A8B-49B4-929D-8E58249CE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5138" y="455160"/>
            <a:ext cx="657756" cy="6431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87EA9A9-4FAD-B5BF-063D-6EA4390868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1052315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198700-E40C-4586-A1F4-7E7E13996281}"/>
              </a:ext>
            </a:extLst>
          </p:cNvPr>
          <p:cNvSpPr txBox="1"/>
          <p:nvPr/>
        </p:nvSpPr>
        <p:spPr>
          <a:xfrm>
            <a:off x="623889" y="412955"/>
            <a:ext cx="112338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Previously in this course, we have established that the following principles supported spoken language acquisition :</a:t>
            </a:r>
          </a:p>
        </p:txBody>
      </p:sp>
      <p:sp>
        <p:nvSpPr>
          <p:cNvPr id="9" name="TextBox 8">
            <a:extLst>
              <a:ext uri="{FF2B5EF4-FFF2-40B4-BE49-F238E27FC236}">
                <a16:creationId xmlns:a16="http://schemas.microsoft.com/office/drawing/2014/main" id="{2E874178-8E47-4C2A-B16E-E8698AC1477B}"/>
              </a:ext>
            </a:extLst>
          </p:cNvPr>
          <p:cNvSpPr txBox="1"/>
          <p:nvPr/>
        </p:nvSpPr>
        <p:spPr>
          <a:xfrm>
            <a:off x="751708" y="1243952"/>
            <a:ext cx="8318090" cy="5078313"/>
          </a:xfrm>
          <a:prstGeom prst="rect">
            <a:avLst/>
          </a:prstGeom>
          <a:blipFill>
            <a:blip r:embed="rId2"/>
            <a:tile tx="0" ty="0" sx="100000" sy="100000" flip="none" algn="tl"/>
          </a:blip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The Target Language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is used 100% to communicate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There is a lot of listening &amp; comprehensible input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language used is interesting and has a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purpose/relevance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Authentic material is used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Students use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key language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 find out about the language and make progress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Mistakes are </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not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to be corrected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Students experience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low anxiety; they are motivated and have a high self-esteem. The focus is on communication </a:t>
            </a: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performance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There is a focus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on non-verbal communication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voice, rhythm and intonation</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0A804A5-2115-4552-9245-02AA8F48449C}"/>
              </a:ext>
            </a:extLst>
          </p:cNvPr>
          <p:cNvSpPr txBox="1"/>
          <p:nvPr/>
        </p:nvSpPr>
        <p:spPr>
          <a:xfrm>
            <a:off x="6240796" y="1243952"/>
            <a:ext cx="9340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alibri" panose="020F0502020204030204"/>
                <a:ea typeface="+mn-ea"/>
                <a:cs typeface="+mn-cs"/>
                <a:sym typeface="Wingdings" panose="05000000000000000000" pitchFamily="2" charset="2"/>
              </a:rPr>
              <a:t></a:t>
            </a:r>
            <a:endParaRPr kumimoji="0" lang="en-GB" sz="4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9052F3B-5849-4EC8-AD2C-9C3DA1247120}"/>
              </a:ext>
            </a:extLst>
          </p:cNvPr>
          <p:cNvSpPr txBox="1"/>
          <p:nvPr/>
        </p:nvSpPr>
        <p:spPr>
          <a:xfrm>
            <a:off x="6240795" y="1809307"/>
            <a:ext cx="9340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alibri" panose="020F0502020204030204"/>
                <a:ea typeface="+mn-ea"/>
                <a:cs typeface="+mn-cs"/>
                <a:sym typeface="Wingdings" panose="05000000000000000000" pitchFamily="2" charset="2"/>
              </a:rPr>
              <a:t></a:t>
            </a:r>
            <a:endParaRPr kumimoji="0" lang="en-GB" sz="4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2F26ABD-DA08-4CEE-9351-8D49795D4798}"/>
              </a:ext>
            </a:extLst>
          </p:cNvPr>
          <p:cNvSpPr txBox="1"/>
          <p:nvPr/>
        </p:nvSpPr>
        <p:spPr>
          <a:xfrm>
            <a:off x="6835646" y="2357712"/>
            <a:ext cx="9340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alibri" panose="020F0502020204030204"/>
                <a:ea typeface="+mn-ea"/>
                <a:cs typeface="+mn-cs"/>
                <a:sym typeface="Wingdings" panose="05000000000000000000" pitchFamily="2" charset="2"/>
              </a:rPr>
              <a:t></a:t>
            </a:r>
            <a:endParaRPr kumimoji="0" lang="en-GB" sz="4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02E1DC7-716D-4317-AED3-CB7ABA897FA2}"/>
              </a:ext>
            </a:extLst>
          </p:cNvPr>
          <p:cNvSpPr txBox="1"/>
          <p:nvPr/>
        </p:nvSpPr>
        <p:spPr>
          <a:xfrm>
            <a:off x="3758151" y="2842036"/>
            <a:ext cx="9340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alibri" panose="020F0502020204030204"/>
                <a:ea typeface="+mn-ea"/>
                <a:cs typeface="+mn-cs"/>
                <a:sym typeface="Wingdings" panose="05000000000000000000" pitchFamily="2" charset="2"/>
              </a:rPr>
              <a:t></a:t>
            </a:r>
            <a:endParaRPr kumimoji="0" lang="en-GB" sz="4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6DE2D22-55ED-44A8-B863-14FB0F4ADED1}"/>
              </a:ext>
            </a:extLst>
          </p:cNvPr>
          <p:cNvSpPr txBox="1"/>
          <p:nvPr/>
        </p:nvSpPr>
        <p:spPr>
          <a:xfrm>
            <a:off x="8263552" y="3441462"/>
            <a:ext cx="9340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alibri" panose="020F0502020204030204"/>
                <a:ea typeface="+mn-ea"/>
                <a:cs typeface="+mn-cs"/>
                <a:sym typeface="Wingdings" panose="05000000000000000000" pitchFamily="2" charset="2"/>
              </a:rPr>
              <a:t></a:t>
            </a:r>
            <a:endParaRPr kumimoji="0" lang="en-GB" sz="4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DB6774B-137B-4C4B-9ABB-ABC2D3D3F15D}"/>
              </a:ext>
            </a:extLst>
          </p:cNvPr>
          <p:cNvSpPr txBox="1"/>
          <p:nvPr/>
        </p:nvSpPr>
        <p:spPr>
          <a:xfrm>
            <a:off x="4200371" y="3962571"/>
            <a:ext cx="9340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alibri" panose="020F0502020204030204"/>
                <a:ea typeface="+mn-ea"/>
                <a:cs typeface="+mn-cs"/>
                <a:sym typeface="Wingdings" panose="05000000000000000000" pitchFamily="2" charset="2"/>
              </a:rPr>
              <a:t></a:t>
            </a:r>
            <a:endParaRPr kumimoji="0" lang="en-GB" sz="4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458CE9D-9794-4E0D-B869-BFC308EFEA15}"/>
              </a:ext>
            </a:extLst>
          </p:cNvPr>
          <p:cNvSpPr txBox="1"/>
          <p:nvPr/>
        </p:nvSpPr>
        <p:spPr>
          <a:xfrm>
            <a:off x="5586951" y="4906468"/>
            <a:ext cx="9340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alibri" panose="020F0502020204030204"/>
                <a:ea typeface="+mn-ea"/>
                <a:cs typeface="+mn-cs"/>
                <a:sym typeface="Wingdings" panose="05000000000000000000" pitchFamily="2" charset="2"/>
              </a:rPr>
              <a:t></a:t>
            </a:r>
            <a:endParaRPr kumimoji="0" lang="en-GB" sz="4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8C1C9DF-9B04-4C89-A11B-5F2ED66D9D99}"/>
              </a:ext>
            </a:extLst>
          </p:cNvPr>
          <p:cNvSpPr txBox="1"/>
          <p:nvPr/>
        </p:nvSpPr>
        <p:spPr>
          <a:xfrm>
            <a:off x="8199642" y="5321966"/>
            <a:ext cx="9340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alibri" panose="020F0502020204030204"/>
                <a:ea typeface="+mn-ea"/>
                <a:cs typeface="+mn-cs"/>
                <a:sym typeface="Wingdings" panose="05000000000000000000" pitchFamily="2" charset="2"/>
              </a:rPr>
              <a:t></a:t>
            </a:r>
            <a:endParaRPr kumimoji="0" lang="en-GB" sz="4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73AA12F-A867-FD33-1B6B-81196AF26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2047652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EEC917-26E2-4DE6-9576-DAF620DB4ED3}"/>
              </a:ext>
            </a:extLst>
          </p:cNvPr>
          <p:cNvSpPr txBox="1"/>
          <p:nvPr/>
        </p:nvSpPr>
        <p:spPr>
          <a:xfrm>
            <a:off x="600702" y="168059"/>
            <a:ext cx="11738781" cy="1015663"/>
          </a:xfrm>
          <a:prstGeom prst="rect">
            <a:avLst/>
          </a:prstGeom>
          <a:noFill/>
          <a:ln>
            <a:noFill/>
          </a:ln>
          <a:effectLst>
            <a:softEdge rad="38100"/>
          </a:effectLst>
        </p:spPr>
        <p:txBody>
          <a:bodyPr wrap="square" rtlCol="0">
            <a:spAutoFit/>
            <a:scene3d>
              <a:camera prst="orthographicFront"/>
              <a:lightRig rig="freezing" dir="t">
                <a:rot lat="0" lon="0" rev="4200000"/>
              </a:lightRig>
            </a:scene3d>
            <a:sp3d extrusionH="69850" contourW="25400" prstMaterial="dkEdge">
              <a:contourClr>
                <a:srgbClr val="00B050"/>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solidFill>
                    <a:srgbClr val="92D050"/>
                  </a:solidFill>
                </a:ln>
                <a:solidFill>
                  <a:srgbClr val="FFC000"/>
                </a:solidFill>
                <a:effectLst>
                  <a:innerShdw blurRad="63500" dist="50800">
                    <a:prstClr val="black">
                      <a:alpha val="50000"/>
                    </a:prstClr>
                  </a:innerShdw>
                </a:effectLst>
                <a:uLnTx/>
                <a:uFillTx/>
                <a:latin typeface="Calibri" panose="020F0502020204030204"/>
                <a:ea typeface="+mn-ea"/>
                <a:cs typeface="+mn-cs"/>
              </a:rPr>
              <a:t>Self-evaluation: </a:t>
            </a:r>
            <a:r>
              <a:rPr kumimoji="0" lang="en-GB" sz="2400" b="0" i="0" u="none" strike="noStrike" kern="1200" cap="none" spc="0" normalizeH="0" baseline="0" noProof="0" dirty="0">
                <a:ln>
                  <a:noFill/>
                </a:ln>
                <a:solidFill>
                  <a:prstClr val="black"/>
                </a:solidFill>
                <a:effectLst>
                  <a:innerShdw blurRad="63500" dist="50800">
                    <a:prstClr val="black">
                      <a:alpha val="50000"/>
                    </a:prstClr>
                  </a:innerShdw>
                </a:effectLst>
                <a:uLnTx/>
                <a:uFillTx/>
                <a:latin typeface="Calibri" panose="020F0502020204030204"/>
                <a:ea typeface="+mn-ea"/>
                <a:cs typeface="+mn-cs"/>
              </a:rPr>
              <a:t>how would best describe your current practice</a:t>
            </a:r>
            <a:r>
              <a:rPr kumimoji="0" lang="en-GB" sz="2400" b="0" i="0" u="none" strike="noStrike" kern="1200" cap="none" spc="0" normalizeH="0" baseline="0" noProof="0" dirty="0">
                <a:ln>
                  <a:solidFill>
                    <a:srgbClr val="92D050"/>
                  </a:solidFill>
                </a:ln>
                <a:solidFill>
                  <a:prstClr val="black"/>
                </a:solidFill>
                <a:effectLst>
                  <a:innerShdw blurRad="63500" dist="50800">
                    <a:prstClr val="black">
                      <a:alpha val="50000"/>
                    </a:prstClr>
                  </a:innerShdw>
                </a:effectLst>
                <a:uLnTx/>
                <a:uFillTx/>
                <a:latin typeface="Calibri" panose="020F0502020204030204"/>
                <a:ea typeface="+mn-ea"/>
                <a:cs typeface="+mn-cs"/>
              </a:rPr>
              <a:t>?</a:t>
            </a:r>
            <a:endParaRPr kumimoji="0" lang="en-GB" sz="2400" b="0" i="0" u="none" strike="noStrike" kern="1200" cap="none" spc="0" normalizeH="0" baseline="0" noProof="0" dirty="0">
              <a:ln>
                <a:solidFill>
                  <a:srgbClr val="92D050"/>
                </a:solidFill>
              </a:ln>
              <a:solidFill>
                <a:srgbClr val="FFC000"/>
              </a:solidFill>
              <a:effectLst>
                <a:innerShdw blurRad="63500" dist="50800">
                  <a:prstClr val="black">
                    <a:alpha val="50000"/>
                  </a:prstClr>
                </a:innerShdw>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CF56A7DA-7F5F-47EE-9114-98F849AD00BA}"/>
              </a:ext>
            </a:extLst>
          </p:cNvPr>
          <p:cNvGraphicFramePr>
            <a:graphicFrameLocks noGrp="1"/>
          </p:cNvGraphicFramePr>
          <p:nvPr>
            <p:extLst>
              <p:ext uri="{D42A27DB-BD31-4B8C-83A1-F6EECF244321}">
                <p14:modId xmlns:p14="http://schemas.microsoft.com/office/powerpoint/2010/main" val="3472959806"/>
              </p:ext>
            </p:extLst>
          </p:nvPr>
        </p:nvGraphicFramePr>
        <p:xfrm>
          <a:off x="446907" y="1183720"/>
          <a:ext cx="11431415" cy="4688840"/>
        </p:xfrm>
        <a:graphic>
          <a:graphicData uri="http://schemas.openxmlformats.org/drawingml/2006/table">
            <a:tbl>
              <a:tblPr firstRow="1" bandRow="1">
                <a:tableStyleId>{5C22544A-7EE6-4342-B048-85BDC9FD1C3A}</a:tableStyleId>
              </a:tblPr>
              <a:tblGrid>
                <a:gridCol w="5761908">
                  <a:extLst>
                    <a:ext uri="{9D8B030D-6E8A-4147-A177-3AD203B41FA5}">
                      <a16:colId xmlns:a16="http://schemas.microsoft.com/office/drawing/2014/main" val="1734471258"/>
                    </a:ext>
                  </a:extLst>
                </a:gridCol>
                <a:gridCol w="1009003">
                  <a:extLst>
                    <a:ext uri="{9D8B030D-6E8A-4147-A177-3AD203B41FA5}">
                      <a16:colId xmlns:a16="http://schemas.microsoft.com/office/drawing/2014/main" val="357584347"/>
                    </a:ext>
                  </a:extLst>
                </a:gridCol>
                <a:gridCol w="1198213">
                  <a:extLst>
                    <a:ext uri="{9D8B030D-6E8A-4147-A177-3AD203B41FA5}">
                      <a16:colId xmlns:a16="http://schemas.microsoft.com/office/drawing/2014/main" val="1103713553"/>
                    </a:ext>
                  </a:extLst>
                </a:gridCol>
                <a:gridCol w="1322773">
                  <a:extLst>
                    <a:ext uri="{9D8B030D-6E8A-4147-A177-3AD203B41FA5}">
                      <a16:colId xmlns:a16="http://schemas.microsoft.com/office/drawing/2014/main" val="1961822361"/>
                    </a:ext>
                  </a:extLst>
                </a:gridCol>
                <a:gridCol w="1109871">
                  <a:extLst>
                    <a:ext uri="{9D8B030D-6E8A-4147-A177-3AD203B41FA5}">
                      <a16:colId xmlns:a16="http://schemas.microsoft.com/office/drawing/2014/main" val="246197074"/>
                    </a:ext>
                  </a:extLst>
                </a:gridCol>
                <a:gridCol w="1029647">
                  <a:extLst>
                    <a:ext uri="{9D8B030D-6E8A-4147-A177-3AD203B41FA5}">
                      <a16:colId xmlns:a16="http://schemas.microsoft.com/office/drawing/2014/main" val="1400428655"/>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Always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Routinely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Sometimes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Rarely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Never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61272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Target Language</a:t>
                      </a:r>
                      <a:r>
                        <a:rPr lang="en-GB" dirty="0"/>
                        <a:t> is used 100% to communicate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44018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There is a lot of Listening &amp; comprehensible 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15362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language used is interesting and has a </a:t>
                      </a:r>
                      <a:r>
                        <a:rPr lang="en-GB" b="1" dirty="0"/>
                        <a:t>purpose/relevance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3389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Authentic material is used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12528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use </a:t>
                      </a:r>
                      <a:r>
                        <a:rPr lang="en-GB" b="1" dirty="0"/>
                        <a:t>key language </a:t>
                      </a:r>
                      <a:r>
                        <a:rPr lang="en-GB" dirty="0"/>
                        <a:t>to find out about the language and make 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5799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Mistakes are </a:t>
                      </a:r>
                      <a:r>
                        <a:rPr lang="en-GB" b="1" dirty="0">
                          <a:solidFill>
                            <a:srgbClr val="FF0000"/>
                          </a:solidFill>
                        </a:rPr>
                        <a:t>not</a:t>
                      </a:r>
                      <a:r>
                        <a:rPr lang="en-GB" dirty="0"/>
                        <a:t> to be corrected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4131937"/>
                  </a:ext>
                </a:extLst>
              </a:tr>
              <a:tr h="370840">
                <a:tc>
                  <a:txBody>
                    <a:bodyPr/>
                    <a:lstStyle/>
                    <a:p>
                      <a:r>
                        <a:rPr lang="en-GB" b="1" dirty="0"/>
                        <a:t>Students experience </a:t>
                      </a:r>
                      <a:r>
                        <a:rPr lang="en-GB" b="0" dirty="0"/>
                        <a:t>l</a:t>
                      </a:r>
                      <a:r>
                        <a:rPr lang="en-GB" dirty="0"/>
                        <a:t>ow anxiety; they are motivated and have a high self-esteem. The focus is on communication </a:t>
                      </a:r>
                      <a:r>
                        <a:rPr lang="en-GB" b="1" u="sng" dirty="0"/>
                        <a:t>not</a:t>
                      </a:r>
                      <a:r>
                        <a:rPr lang="en-GB" dirty="0"/>
                        <a:t>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23492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a focus </a:t>
                      </a:r>
                      <a:r>
                        <a:rPr lang="en-GB" b="1" dirty="0"/>
                        <a:t>on non-verbal communication</a:t>
                      </a:r>
                      <a:r>
                        <a:rPr lang="en-GB" dirty="0"/>
                        <a:t>, voice, rhythm and intonation</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043974"/>
                  </a:ext>
                </a:extLst>
              </a:tr>
            </a:tbl>
          </a:graphicData>
        </a:graphic>
      </p:graphicFrame>
      <p:sp>
        <p:nvSpPr>
          <p:cNvPr id="6" name="Rectangle 5">
            <a:extLst>
              <a:ext uri="{FF2B5EF4-FFF2-40B4-BE49-F238E27FC236}">
                <a16:creationId xmlns:a16="http://schemas.microsoft.com/office/drawing/2014/main" id="{88FAD08A-C570-4FDA-A4A7-F8B7378000BF}"/>
              </a:ext>
            </a:extLst>
          </p:cNvPr>
          <p:cNvSpPr/>
          <p:nvPr/>
        </p:nvSpPr>
        <p:spPr>
          <a:xfrm>
            <a:off x="6204155" y="1544713"/>
            <a:ext cx="2214855" cy="4327845"/>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2C9016F-0286-4050-9A4C-9F5637DF6195}"/>
              </a:ext>
            </a:extLst>
          </p:cNvPr>
          <p:cNvSpPr/>
          <p:nvPr/>
        </p:nvSpPr>
        <p:spPr>
          <a:xfrm>
            <a:off x="8419011" y="1544713"/>
            <a:ext cx="1328494" cy="4327845"/>
          </a:xfrm>
          <a:prstGeom prst="rect">
            <a:avLst/>
          </a:prstGeom>
          <a:solidFill>
            <a:srgbClr val="FFC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5F4C787-F68D-4858-A789-284C17717088}"/>
              </a:ext>
            </a:extLst>
          </p:cNvPr>
          <p:cNvSpPr/>
          <p:nvPr/>
        </p:nvSpPr>
        <p:spPr>
          <a:xfrm>
            <a:off x="9747504" y="1544713"/>
            <a:ext cx="2130818" cy="4327845"/>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27DFC7F-BA3B-486B-9FC3-33AC0C3994A1}"/>
              </a:ext>
            </a:extLst>
          </p:cNvPr>
          <p:cNvSpPr txBox="1"/>
          <p:nvPr/>
        </p:nvSpPr>
        <p:spPr>
          <a:xfrm>
            <a:off x="446907" y="6134096"/>
            <a:ext cx="8308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Complete task A of your handout</a:t>
            </a:r>
          </a:p>
        </p:txBody>
      </p:sp>
      <p:pic>
        <p:nvPicPr>
          <p:cNvPr id="3" name="Picture 2">
            <a:extLst>
              <a:ext uri="{FF2B5EF4-FFF2-40B4-BE49-F238E27FC236}">
                <a16:creationId xmlns:a16="http://schemas.microsoft.com/office/drawing/2014/main" id="{6C7ADF55-C83F-665A-4BF5-10631B4BC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606625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iority, Important, Information">
            <a:extLst>
              <a:ext uri="{FF2B5EF4-FFF2-40B4-BE49-F238E27FC236}">
                <a16:creationId xmlns:a16="http://schemas.microsoft.com/office/drawing/2014/main" id="{BE6A971F-47A4-43A5-AB0A-2177C9B26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9551" y="2654811"/>
            <a:ext cx="2237558" cy="22375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hecklist, To Do, Activities, Boxes">
            <a:extLst>
              <a:ext uri="{FF2B5EF4-FFF2-40B4-BE49-F238E27FC236}">
                <a16:creationId xmlns:a16="http://schemas.microsoft.com/office/drawing/2014/main" id="{6947A423-8581-4E56-A266-A0D010ABD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840" y="734200"/>
            <a:ext cx="2784302" cy="27843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arker Pen, Highlighter, Fluo, Marking">
            <a:extLst>
              <a:ext uri="{FF2B5EF4-FFF2-40B4-BE49-F238E27FC236}">
                <a16:creationId xmlns:a16="http://schemas.microsoft.com/office/drawing/2014/main" id="{BAB0A209-9595-4020-A033-73345AB5E7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550" y="627240"/>
            <a:ext cx="2098007" cy="8073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1CA058-3EC9-4074-9AF1-677C8FA0BC90}"/>
              </a:ext>
            </a:extLst>
          </p:cNvPr>
          <p:cNvSpPr txBox="1"/>
          <p:nvPr/>
        </p:nvSpPr>
        <p:spPr>
          <a:xfrm>
            <a:off x="4641550" y="1655819"/>
            <a:ext cx="617393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Is there one (or more) area for which you ticked </a:t>
            </a:r>
            <a:r>
              <a:rPr kumimoji="0" lang="en-GB" sz="3200" b="1" i="1" u="none" strike="noStrike" kern="1200" cap="none" spc="0" normalizeH="0" baseline="0" noProof="0" dirty="0">
                <a:ln>
                  <a:noFill/>
                </a:ln>
                <a:solidFill>
                  <a:prstClr val="black"/>
                </a:solidFill>
                <a:effectLst/>
                <a:uLnTx/>
                <a:uFillTx/>
                <a:latin typeface="Calibri" panose="020F0502020204030204"/>
                <a:ea typeface="+mn-ea"/>
                <a:cs typeface="+mn-cs"/>
              </a:rPr>
              <a:t>rarely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or </a:t>
            </a:r>
            <a:r>
              <a:rPr kumimoji="0" lang="en-GB" sz="3200" b="1" i="1" u="none" strike="noStrike" kern="1200" cap="none" spc="0" normalizeH="0" baseline="0" noProof="0" dirty="0">
                <a:ln>
                  <a:noFill/>
                </a:ln>
                <a:solidFill>
                  <a:prstClr val="black"/>
                </a:solidFill>
                <a:effectLst/>
                <a:uLnTx/>
                <a:uFillTx/>
                <a:latin typeface="Calibri" panose="020F0502020204030204"/>
                <a:ea typeface="+mn-ea"/>
                <a:cs typeface="+mn-cs"/>
              </a:rPr>
              <a:t>never</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7940032F-863C-4C80-9488-7E5C4F554D2F}"/>
              </a:ext>
            </a:extLst>
          </p:cNvPr>
          <p:cNvSpPr txBox="1"/>
          <p:nvPr/>
        </p:nvSpPr>
        <p:spPr>
          <a:xfrm>
            <a:off x="4641550" y="2947199"/>
            <a:ext cx="524017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This area should be your priority (unless you wish to explore other principles?) </a:t>
            </a:r>
          </a:p>
        </p:txBody>
      </p:sp>
      <p:sp>
        <p:nvSpPr>
          <p:cNvPr id="7" name="TextBox 6">
            <a:extLst>
              <a:ext uri="{FF2B5EF4-FFF2-40B4-BE49-F238E27FC236}">
                <a16:creationId xmlns:a16="http://schemas.microsoft.com/office/drawing/2014/main" id="{81F1E661-008C-4ACF-B8DE-2FDF2B199D41}"/>
              </a:ext>
            </a:extLst>
          </p:cNvPr>
          <p:cNvSpPr txBox="1"/>
          <p:nvPr/>
        </p:nvSpPr>
        <p:spPr>
          <a:xfrm>
            <a:off x="271112" y="5108678"/>
            <a:ext cx="11425998" cy="584775"/>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Highlight at least one priority in the table (task B of your handout)</a:t>
            </a:r>
          </a:p>
        </p:txBody>
      </p:sp>
      <p:pic>
        <p:nvPicPr>
          <p:cNvPr id="3" name="Picture 2">
            <a:extLst>
              <a:ext uri="{FF2B5EF4-FFF2-40B4-BE49-F238E27FC236}">
                <a16:creationId xmlns:a16="http://schemas.microsoft.com/office/drawing/2014/main" id="{F2DD455D-0492-0A34-8489-3CD2C0543B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3570931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F56A7DA-7F5F-47EE-9114-98F849AD00BA}"/>
              </a:ext>
            </a:extLst>
          </p:cNvPr>
          <p:cNvGraphicFramePr>
            <a:graphicFrameLocks noGrp="1"/>
          </p:cNvGraphicFramePr>
          <p:nvPr/>
        </p:nvGraphicFramePr>
        <p:xfrm>
          <a:off x="446906" y="1524318"/>
          <a:ext cx="11244983" cy="5219304"/>
        </p:xfrm>
        <a:graphic>
          <a:graphicData uri="http://schemas.openxmlformats.org/drawingml/2006/table">
            <a:tbl>
              <a:tblPr firstRow="1" bandRow="1">
                <a:tableStyleId>{5C22544A-7EE6-4342-B048-85BDC9FD1C3A}</a:tableStyleId>
              </a:tblPr>
              <a:tblGrid>
                <a:gridCol w="4960470">
                  <a:extLst>
                    <a:ext uri="{9D8B030D-6E8A-4147-A177-3AD203B41FA5}">
                      <a16:colId xmlns:a16="http://schemas.microsoft.com/office/drawing/2014/main" val="1734471258"/>
                    </a:ext>
                  </a:extLst>
                </a:gridCol>
                <a:gridCol w="1286933">
                  <a:extLst>
                    <a:ext uri="{9D8B030D-6E8A-4147-A177-3AD203B41FA5}">
                      <a16:colId xmlns:a16="http://schemas.microsoft.com/office/drawing/2014/main" val="357584347"/>
                    </a:ext>
                  </a:extLst>
                </a:gridCol>
                <a:gridCol w="1016002">
                  <a:extLst>
                    <a:ext uri="{9D8B030D-6E8A-4147-A177-3AD203B41FA5}">
                      <a16:colId xmlns:a16="http://schemas.microsoft.com/office/drawing/2014/main" val="1103713553"/>
                    </a:ext>
                  </a:extLst>
                </a:gridCol>
                <a:gridCol w="1343378">
                  <a:extLst>
                    <a:ext uri="{9D8B030D-6E8A-4147-A177-3AD203B41FA5}">
                      <a16:colId xmlns:a16="http://schemas.microsoft.com/office/drawing/2014/main" val="1961822361"/>
                    </a:ext>
                  </a:extLst>
                </a:gridCol>
                <a:gridCol w="1324305">
                  <a:extLst>
                    <a:ext uri="{9D8B030D-6E8A-4147-A177-3AD203B41FA5}">
                      <a16:colId xmlns:a16="http://schemas.microsoft.com/office/drawing/2014/main" val="246197074"/>
                    </a:ext>
                  </a:extLst>
                </a:gridCol>
                <a:gridCol w="1313895">
                  <a:extLst>
                    <a:ext uri="{9D8B030D-6E8A-4147-A177-3AD203B41FA5}">
                      <a16:colId xmlns:a16="http://schemas.microsoft.com/office/drawing/2014/main" val="1400428655"/>
                    </a:ext>
                  </a:extLst>
                </a:gridCol>
              </a:tblGrid>
              <a:tr h="367566">
                <a:tc>
                  <a:txBody>
                    <a:bodyPr/>
                    <a:lstStyle/>
                    <a:p>
                      <a:r>
                        <a:rPr lang="en-GB" dirty="0"/>
                        <a:t>This is not happening or not enough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6127262"/>
                  </a:ext>
                </a:extLst>
              </a:tr>
              <a:tr h="3675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Target Language</a:t>
                      </a:r>
                      <a:r>
                        <a:rPr lang="en-GB" dirty="0"/>
                        <a:t> is used 100% to communicate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4401814"/>
                  </a:ext>
                </a:extLst>
              </a:tr>
              <a:tr h="3675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There is a lot of Listening &amp; comprehensible 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536265"/>
                  </a:ext>
                </a:extLst>
              </a:tr>
              <a:tr h="634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language used is interesting and has a </a:t>
                      </a:r>
                      <a:r>
                        <a:rPr lang="en-GB" b="1" dirty="0"/>
                        <a:t>purpose/relevance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338986"/>
                  </a:ext>
                </a:extLst>
              </a:tr>
              <a:tr h="322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Authentic material is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highlight>
                            <a:srgbClr val="FFFF00"/>
                          </a:highlight>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We use text books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Easier to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Not enough authentic 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No sharing of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No resource bank in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1252825"/>
                  </a:ext>
                </a:extLst>
              </a:tr>
              <a:tr h="634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use </a:t>
                      </a:r>
                      <a:r>
                        <a:rPr lang="en-GB" b="1" dirty="0"/>
                        <a:t>key language </a:t>
                      </a:r>
                      <a:r>
                        <a:rPr lang="en-GB" dirty="0"/>
                        <a:t>to find out about the language and make 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579970"/>
                  </a:ext>
                </a:extLst>
              </a:tr>
              <a:tr h="3675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Mistakes are </a:t>
                      </a:r>
                      <a:r>
                        <a:rPr lang="en-GB" b="1" dirty="0">
                          <a:solidFill>
                            <a:srgbClr val="FF0000"/>
                          </a:solidFill>
                        </a:rPr>
                        <a:t>not</a:t>
                      </a:r>
                      <a:r>
                        <a:rPr lang="en-GB" dirty="0"/>
                        <a:t> be corrected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4131937"/>
                  </a:ext>
                </a:extLst>
              </a:tr>
              <a:tr h="906327">
                <a:tc>
                  <a:txBody>
                    <a:bodyPr/>
                    <a:lstStyle/>
                    <a:p>
                      <a:r>
                        <a:rPr lang="en-GB" b="1" dirty="0"/>
                        <a:t>Students experience l</a:t>
                      </a:r>
                      <a:r>
                        <a:rPr lang="en-GB" dirty="0"/>
                        <a:t>ow anxiety, they are motivated and have a high self-esteem. The focus is on communication </a:t>
                      </a:r>
                      <a:r>
                        <a:rPr lang="en-GB" b="1" u="sng" dirty="0"/>
                        <a:t>not</a:t>
                      </a:r>
                      <a:r>
                        <a:rPr lang="en-GB" dirty="0"/>
                        <a:t>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2349200"/>
                  </a:ext>
                </a:extLst>
              </a:tr>
              <a:tr h="634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a focus on </a:t>
                      </a:r>
                      <a:r>
                        <a:rPr lang="en-GB" b="1" dirty="0"/>
                        <a:t>non-verbal communication</a:t>
                      </a:r>
                      <a:r>
                        <a:rPr lang="en-GB" dirty="0"/>
                        <a:t>, voice, rhythm and intonation</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7043974"/>
                  </a:ext>
                </a:extLst>
              </a:tr>
            </a:tbl>
          </a:graphicData>
        </a:graphic>
      </p:graphicFrame>
      <p:sp>
        <p:nvSpPr>
          <p:cNvPr id="9" name="TextBox 8">
            <a:extLst>
              <a:ext uri="{FF2B5EF4-FFF2-40B4-BE49-F238E27FC236}">
                <a16:creationId xmlns:a16="http://schemas.microsoft.com/office/drawing/2014/main" id="{F575C5AB-276D-4BC0-AC92-27E51B38A344}"/>
              </a:ext>
            </a:extLst>
          </p:cNvPr>
          <p:cNvSpPr txBox="1"/>
          <p:nvPr/>
        </p:nvSpPr>
        <p:spPr>
          <a:xfrm>
            <a:off x="455762" y="478333"/>
            <a:ext cx="52763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Highlight the areas you have prioritised</a:t>
            </a:r>
          </a:p>
        </p:txBody>
      </p:sp>
      <p:pic>
        <p:nvPicPr>
          <p:cNvPr id="1026" name="Picture 2" descr="Marker Pen, Highlighter, Fluo, Marking">
            <a:extLst>
              <a:ext uri="{FF2B5EF4-FFF2-40B4-BE49-F238E27FC236}">
                <a16:creationId xmlns:a16="http://schemas.microsoft.com/office/drawing/2014/main" id="{211AB066-1633-4207-83DA-76BF2F31D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703" y="392108"/>
            <a:ext cx="2098007" cy="807373"/>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Circular 9">
            <a:extLst>
              <a:ext uri="{FF2B5EF4-FFF2-40B4-BE49-F238E27FC236}">
                <a16:creationId xmlns:a16="http://schemas.microsoft.com/office/drawing/2014/main" id="{8EF15A37-366C-49C4-AB99-B926DEB6DE1F}"/>
              </a:ext>
            </a:extLst>
          </p:cNvPr>
          <p:cNvSpPr/>
          <p:nvPr/>
        </p:nvSpPr>
        <p:spPr>
          <a:xfrm>
            <a:off x="4946299" y="1175643"/>
            <a:ext cx="852257" cy="878889"/>
          </a:xfrm>
          <a:prstGeom prst="circularArrow">
            <a:avLst/>
          </a:prstGeom>
          <a:solidFill>
            <a:srgbClr val="FF0000"/>
          </a:solid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rrow: Circular 11">
            <a:extLst>
              <a:ext uri="{FF2B5EF4-FFF2-40B4-BE49-F238E27FC236}">
                <a16:creationId xmlns:a16="http://schemas.microsoft.com/office/drawing/2014/main" id="{F6C290C8-06FB-4FDD-9216-4BDDBA017E85}"/>
              </a:ext>
            </a:extLst>
          </p:cNvPr>
          <p:cNvSpPr/>
          <p:nvPr/>
        </p:nvSpPr>
        <p:spPr>
          <a:xfrm>
            <a:off x="6351667" y="1172744"/>
            <a:ext cx="852257" cy="878889"/>
          </a:xfrm>
          <a:prstGeom prst="circularArrow">
            <a:avLst/>
          </a:prstGeom>
          <a:solidFill>
            <a:srgbClr val="FF0000"/>
          </a:solid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rrow: Circular 12">
            <a:extLst>
              <a:ext uri="{FF2B5EF4-FFF2-40B4-BE49-F238E27FC236}">
                <a16:creationId xmlns:a16="http://schemas.microsoft.com/office/drawing/2014/main" id="{90298672-BF83-4E64-8BF3-2D46136F0458}"/>
              </a:ext>
            </a:extLst>
          </p:cNvPr>
          <p:cNvSpPr/>
          <p:nvPr/>
        </p:nvSpPr>
        <p:spPr>
          <a:xfrm>
            <a:off x="7433624" y="1130433"/>
            <a:ext cx="852257" cy="878889"/>
          </a:xfrm>
          <a:prstGeom prst="circularArrow">
            <a:avLst/>
          </a:prstGeom>
          <a:solidFill>
            <a:srgbClr val="FF0000"/>
          </a:solid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Arrow: Circular 13">
            <a:extLst>
              <a:ext uri="{FF2B5EF4-FFF2-40B4-BE49-F238E27FC236}">
                <a16:creationId xmlns:a16="http://schemas.microsoft.com/office/drawing/2014/main" id="{F8087F02-3F8A-4982-8EF9-40ADF32AC6FB}"/>
              </a:ext>
            </a:extLst>
          </p:cNvPr>
          <p:cNvSpPr/>
          <p:nvPr/>
        </p:nvSpPr>
        <p:spPr>
          <a:xfrm>
            <a:off x="8712010" y="1130432"/>
            <a:ext cx="852257" cy="878889"/>
          </a:xfrm>
          <a:prstGeom prst="circularArrow">
            <a:avLst/>
          </a:prstGeom>
          <a:solidFill>
            <a:srgbClr val="FF0000"/>
          </a:solid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82F1696-D6F0-43DC-8A0C-085597907522}"/>
              </a:ext>
            </a:extLst>
          </p:cNvPr>
          <p:cNvSpPr/>
          <p:nvPr/>
        </p:nvSpPr>
        <p:spPr>
          <a:xfrm>
            <a:off x="10371315" y="1524318"/>
            <a:ext cx="1320574" cy="3696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00"/>
                </a:solidFill>
                <a:effectLst/>
                <a:uLnTx/>
                <a:uFillTx/>
                <a:latin typeface="Calibri" panose="020F0502020204030204"/>
                <a:ea typeface="+mn-ea"/>
                <a:cs typeface="+mn-cs"/>
              </a:rPr>
              <a:t>Root cause</a:t>
            </a:r>
          </a:p>
        </p:txBody>
      </p:sp>
      <p:pic>
        <p:nvPicPr>
          <p:cNvPr id="1028" name="Picture 4" descr="#">
            <a:extLst>
              <a:ext uri="{FF2B5EF4-FFF2-40B4-BE49-F238E27FC236}">
                <a16:creationId xmlns:a16="http://schemas.microsoft.com/office/drawing/2014/main" id="{2B430C55-648C-428E-8054-A38414147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698" y="274151"/>
            <a:ext cx="857250" cy="7524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DBCBE0D-6565-4F8B-8D40-6266FFAC4B53}"/>
              </a:ext>
            </a:extLst>
          </p:cNvPr>
          <p:cNvSpPr txBox="1"/>
          <p:nvPr/>
        </p:nvSpPr>
        <p:spPr>
          <a:xfrm>
            <a:off x="8812620" y="401812"/>
            <a:ext cx="23539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Causes should be within your control</a:t>
            </a:r>
          </a:p>
        </p:txBody>
      </p:sp>
      <p:sp>
        <p:nvSpPr>
          <p:cNvPr id="15" name="Arrow: Circular 14">
            <a:extLst>
              <a:ext uri="{FF2B5EF4-FFF2-40B4-BE49-F238E27FC236}">
                <a16:creationId xmlns:a16="http://schemas.microsoft.com/office/drawing/2014/main" id="{2568F0B2-2477-4D5F-AAE1-F0AEEEE833AD}"/>
              </a:ext>
            </a:extLst>
          </p:cNvPr>
          <p:cNvSpPr/>
          <p:nvPr/>
        </p:nvSpPr>
        <p:spPr>
          <a:xfrm>
            <a:off x="9945186" y="1153920"/>
            <a:ext cx="852257" cy="878889"/>
          </a:xfrm>
          <a:prstGeom prst="circularArrow">
            <a:avLst/>
          </a:prstGeom>
          <a:solidFill>
            <a:srgbClr val="FF0000"/>
          </a:solid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C58D1288-1CA2-40FA-BEB7-34DAA60667C9}"/>
              </a:ext>
            </a:extLst>
          </p:cNvPr>
          <p:cNvSpPr/>
          <p:nvPr/>
        </p:nvSpPr>
        <p:spPr>
          <a:xfrm>
            <a:off x="5475111" y="3352800"/>
            <a:ext cx="1128889" cy="541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CB34B71-3BD2-41F3-B818-2DBB7779BA17}"/>
              </a:ext>
            </a:extLst>
          </p:cNvPr>
          <p:cNvSpPr/>
          <p:nvPr/>
        </p:nvSpPr>
        <p:spPr>
          <a:xfrm>
            <a:off x="6777795" y="3360826"/>
            <a:ext cx="864783" cy="541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190CD30-A791-4688-BE28-E1DCFE77D61C}"/>
              </a:ext>
            </a:extLst>
          </p:cNvPr>
          <p:cNvSpPr/>
          <p:nvPr/>
        </p:nvSpPr>
        <p:spPr>
          <a:xfrm>
            <a:off x="7749059" y="3360826"/>
            <a:ext cx="1248185" cy="72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4C1764C-8205-4A8E-9AC0-FC6D84E13A6C}"/>
              </a:ext>
            </a:extLst>
          </p:cNvPr>
          <p:cNvSpPr/>
          <p:nvPr/>
        </p:nvSpPr>
        <p:spPr>
          <a:xfrm>
            <a:off x="9103725" y="3352799"/>
            <a:ext cx="1169164" cy="541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D440C96-3C8C-4851-B9DC-924A8D14DBBA}"/>
              </a:ext>
            </a:extLst>
          </p:cNvPr>
          <p:cNvSpPr/>
          <p:nvPr/>
        </p:nvSpPr>
        <p:spPr>
          <a:xfrm>
            <a:off x="10463041" y="3327288"/>
            <a:ext cx="1169164" cy="83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C0BB8CD-61F3-4BF0-903C-FED5038E6785}"/>
              </a:ext>
            </a:extLst>
          </p:cNvPr>
          <p:cNvSpPr/>
          <p:nvPr/>
        </p:nvSpPr>
        <p:spPr>
          <a:xfrm>
            <a:off x="446906" y="3327288"/>
            <a:ext cx="2725272" cy="296445"/>
          </a:xfrm>
          <a:prstGeom prst="rect">
            <a:avLst/>
          </a:prstGeom>
          <a:solidFill>
            <a:schemeClr val="bg1">
              <a:alpha val="0"/>
            </a:schemeClr>
          </a:solidFill>
          <a:ln w="22225">
            <a:solidFill>
              <a:srgbClr val="FFFF0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C12C4AB-C6D5-4580-B6E8-A05F4CEB9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55" y="31162"/>
            <a:ext cx="3572374" cy="352474"/>
          </a:xfrm>
          <a:prstGeom prst="rect">
            <a:avLst/>
          </a:prstGeom>
        </p:spPr>
      </p:pic>
    </p:spTree>
    <p:extLst>
      <p:ext uri="{BB962C8B-B14F-4D97-AF65-F5344CB8AC3E}">
        <p14:creationId xmlns:p14="http://schemas.microsoft.com/office/powerpoint/2010/main" val="3350640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28"/>
                                        </p:tgtEl>
                                        <p:attrNameLst>
                                          <p:attrName>style.visibility</p:attrName>
                                        </p:attrNameLst>
                                      </p:cBhvr>
                                      <p:to>
                                        <p:strVal val="visible"/>
                                      </p:to>
                                    </p:set>
                                    <p:animEffect transition="in" filter="fade">
                                      <p:cBhvr>
                                        <p:cTn id="67" dur="500"/>
                                        <p:tgtEl>
                                          <p:spTgt spid="10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1" grpId="0" animBg="1"/>
      <p:bldP spid="17" grpId="0"/>
      <p:bldP spid="15" grpId="0" animBg="1"/>
      <p:bldP spid="18" grpId="0" animBg="1"/>
      <p:bldP spid="21" grpId="0" animBg="1"/>
      <p:bldP spid="22" grpId="0" animBg="1"/>
      <p:bldP spid="23" grpId="0" animBg="1"/>
      <p:bldP spid="24"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736366-8557-456B-BDE8-91ED5FCFAC4E}"/>
              </a:ext>
            </a:extLst>
          </p:cNvPr>
          <p:cNvSpPr txBox="1"/>
          <p:nvPr/>
        </p:nvSpPr>
        <p:spPr>
          <a:xfrm>
            <a:off x="970843" y="1365956"/>
            <a:ext cx="4854223"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What needs to happen: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Arrow: Notched Right 2">
            <a:extLst>
              <a:ext uri="{FF2B5EF4-FFF2-40B4-BE49-F238E27FC236}">
                <a16:creationId xmlns:a16="http://schemas.microsoft.com/office/drawing/2014/main" id="{4790450E-9A5B-4F01-9B97-A3A7D3D4B293}"/>
              </a:ext>
            </a:extLst>
          </p:cNvPr>
          <p:cNvSpPr/>
          <p:nvPr/>
        </p:nvSpPr>
        <p:spPr>
          <a:xfrm>
            <a:off x="5825066" y="2065867"/>
            <a:ext cx="1140178" cy="39511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rrow: Notched Right 3">
            <a:extLst>
              <a:ext uri="{FF2B5EF4-FFF2-40B4-BE49-F238E27FC236}">
                <a16:creationId xmlns:a16="http://schemas.microsoft.com/office/drawing/2014/main" id="{C3A85BBF-9BD9-4C92-86D8-EF2842372621}"/>
              </a:ext>
            </a:extLst>
          </p:cNvPr>
          <p:cNvSpPr/>
          <p:nvPr/>
        </p:nvSpPr>
        <p:spPr>
          <a:xfrm>
            <a:off x="5825066" y="2579512"/>
            <a:ext cx="1140178" cy="39511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Arrow: Notched Right 4">
            <a:extLst>
              <a:ext uri="{FF2B5EF4-FFF2-40B4-BE49-F238E27FC236}">
                <a16:creationId xmlns:a16="http://schemas.microsoft.com/office/drawing/2014/main" id="{9E35006E-8D67-4E95-8F6B-4108426FBBBA}"/>
              </a:ext>
            </a:extLst>
          </p:cNvPr>
          <p:cNvSpPr/>
          <p:nvPr/>
        </p:nvSpPr>
        <p:spPr>
          <a:xfrm>
            <a:off x="5825066" y="3138313"/>
            <a:ext cx="1140178" cy="39511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Notched Right 5">
            <a:extLst>
              <a:ext uri="{FF2B5EF4-FFF2-40B4-BE49-F238E27FC236}">
                <a16:creationId xmlns:a16="http://schemas.microsoft.com/office/drawing/2014/main" id="{62849782-E673-4A3B-BE6B-2E94EC91734C}"/>
              </a:ext>
            </a:extLst>
          </p:cNvPr>
          <p:cNvSpPr/>
          <p:nvPr/>
        </p:nvSpPr>
        <p:spPr>
          <a:xfrm>
            <a:off x="5825066" y="3685825"/>
            <a:ext cx="1140178" cy="39511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rrow: Notched Right 6">
            <a:extLst>
              <a:ext uri="{FF2B5EF4-FFF2-40B4-BE49-F238E27FC236}">
                <a16:creationId xmlns:a16="http://schemas.microsoft.com/office/drawing/2014/main" id="{B0A5ADB8-48A8-41E1-BBB5-39A53FE07CA1}"/>
              </a:ext>
            </a:extLst>
          </p:cNvPr>
          <p:cNvSpPr/>
          <p:nvPr/>
        </p:nvSpPr>
        <p:spPr>
          <a:xfrm>
            <a:off x="5825066" y="4233337"/>
            <a:ext cx="1140178" cy="39511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545B624-4C72-448B-A9EB-C3EDCBFD47B9}"/>
              </a:ext>
            </a:extLst>
          </p:cNvPr>
          <p:cNvSpPr txBox="1"/>
          <p:nvPr/>
        </p:nvSpPr>
        <p:spPr>
          <a:xfrm>
            <a:off x="7168444" y="1913467"/>
            <a:ext cx="4131734" cy="496711"/>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8841406-AA97-4D5F-B9AB-49DC306B330C}"/>
              </a:ext>
            </a:extLst>
          </p:cNvPr>
          <p:cNvSpPr txBox="1"/>
          <p:nvPr/>
        </p:nvSpPr>
        <p:spPr>
          <a:xfrm>
            <a:off x="7168444" y="2477912"/>
            <a:ext cx="4131734" cy="496711"/>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0B4217B-648F-41C9-B5D2-FAEA5F9C11F2}"/>
              </a:ext>
            </a:extLst>
          </p:cNvPr>
          <p:cNvSpPr txBox="1"/>
          <p:nvPr/>
        </p:nvSpPr>
        <p:spPr>
          <a:xfrm>
            <a:off x="7168444" y="3056468"/>
            <a:ext cx="4131734" cy="496711"/>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0AAE090-A0E5-4714-A86E-70804C71B6C6}"/>
              </a:ext>
            </a:extLst>
          </p:cNvPr>
          <p:cNvSpPr txBox="1"/>
          <p:nvPr/>
        </p:nvSpPr>
        <p:spPr>
          <a:xfrm>
            <a:off x="7168444" y="3635024"/>
            <a:ext cx="4131734" cy="496711"/>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3CDB3F0-5190-4007-8D89-73DCCF48DA60}"/>
              </a:ext>
            </a:extLst>
          </p:cNvPr>
          <p:cNvSpPr txBox="1"/>
          <p:nvPr/>
        </p:nvSpPr>
        <p:spPr>
          <a:xfrm>
            <a:off x="7168444" y="4213580"/>
            <a:ext cx="4131734" cy="496711"/>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BECC4FC-88DC-4BEB-AC7E-20B2837C8676}"/>
              </a:ext>
            </a:extLst>
          </p:cNvPr>
          <p:cNvSpPr txBox="1"/>
          <p:nvPr/>
        </p:nvSpPr>
        <p:spPr>
          <a:xfrm>
            <a:off x="7044268" y="1365956"/>
            <a:ext cx="457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What hinders development (root cause)</a:t>
            </a:r>
          </a:p>
        </p:txBody>
      </p:sp>
      <p:sp>
        <p:nvSpPr>
          <p:cNvPr id="16" name="TextBox 15">
            <a:extLst>
              <a:ext uri="{FF2B5EF4-FFF2-40B4-BE49-F238E27FC236}">
                <a16:creationId xmlns:a16="http://schemas.microsoft.com/office/drawing/2014/main" id="{EFA87A32-A4CD-444C-B6AD-D9D801269EDD}"/>
              </a:ext>
            </a:extLst>
          </p:cNvPr>
          <p:cNvSpPr txBox="1"/>
          <p:nvPr/>
        </p:nvSpPr>
        <p:spPr>
          <a:xfrm>
            <a:off x="970843" y="5091935"/>
            <a:ext cx="72782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Discuss</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and write down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possible solutions </a:t>
            </a:r>
          </a:p>
        </p:txBody>
      </p:sp>
      <p:pic>
        <p:nvPicPr>
          <p:cNvPr id="8" name="Picture 7">
            <a:extLst>
              <a:ext uri="{FF2B5EF4-FFF2-40B4-BE49-F238E27FC236}">
                <a16:creationId xmlns:a16="http://schemas.microsoft.com/office/drawing/2014/main" id="{2244AD2B-CE8D-9AB9-4F72-3605E09BA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865223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Texturiz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14596E-0585-45EB-B2E3-C505B78C9860}"/>
              </a:ext>
            </a:extLst>
          </p:cNvPr>
          <p:cNvSpPr/>
          <p:nvPr/>
        </p:nvSpPr>
        <p:spPr>
          <a:xfrm rot="20439679">
            <a:off x="660617" y="912790"/>
            <a:ext cx="4919472" cy="758952"/>
          </a:xfrm>
          <a:prstGeom prst="rect">
            <a:avLst/>
          </a:prstGeom>
          <a:blipFill>
            <a:blip r:embed="rId4"/>
            <a:tile tx="0" ty="0" sx="100000" sy="100000" flip="none" algn="tl"/>
          </a:bli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rPr>
              <a:t> </a:t>
            </a:r>
            <a:r>
              <a:rPr kumimoji="0" lang="en-GB" sz="4000" b="0" i="0" u="none" strike="noStrike" kern="1200" cap="none" spc="0" normalizeH="0" baseline="0" noProof="0" dirty="0">
                <a:ln w="28575">
                  <a:solidFill>
                    <a:srgbClr val="00B050"/>
                  </a:solidFill>
                </a:ln>
                <a:solidFill>
                  <a:srgbClr val="00B050"/>
                </a:solidFill>
                <a:effectLst/>
                <a:uLnTx/>
                <a:uFillTx/>
                <a:latin typeface="Calibri" panose="020F0502020204030204"/>
                <a:ea typeface="+mn-ea"/>
                <a:cs typeface="+mn-cs"/>
              </a:rPr>
              <a:t>Aims of the course</a:t>
            </a:r>
            <a:r>
              <a:rPr kumimoji="0" lang="en-GB" sz="40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rPr>
              <a:t>:</a:t>
            </a:r>
          </a:p>
        </p:txBody>
      </p:sp>
      <p:sp>
        <p:nvSpPr>
          <p:cNvPr id="3" name="Arrow: Pentagon 2">
            <a:extLst>
              <a:ext uri="{FF2B5EF4-FFF2-40B4-BE49-F238E27FC236}">
                <a16:creationId xmlns:a16="http://schemas.microsoft.com/office/drawing/2014/main" id="{FF712E81-DDEE-41EF-83A0-DC6508766086}"/>
              </a:ext>
            </a:extLst>
          </p:cNvPr>
          <p:cNvSpPr/>
          <p:nvPr/>
        </p:nvSpPr>
        <p:spPr>
          <a:xfrm>
            <a:off x="3918538" y="1361410"/>
            <a:ext cx="7544915" cy="694944"/>
          </a:xfrm>
          <a:prstGeom prst="homePlate">
            <a:avLst/>
          </a:prstGeom>
          <a:solidFill>
            <a:schemeClr val="accent1">
              <a:lumMod val="60000"/>
              <a:lumOff val="4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1: To define oral communication </a:t>
            </a:r>
          </a:p>
        </p:txBody>
      </p:sp>
      <p:sp>
        <p:nvSpPr>
          <p:cNvPr id="4" name="Arrow: Pentagon 3">
            <a:extLst>
              <a:ext uri="{FF2B5EF4-FFF2-40B4-BE49-F238E27FC236}">
                <a16:creationId xmlns:a16="http://schemas.microsoft.com/office/drawing/2014/main" id="{8C005A3F-4434-4834-A81B-AFB5A2E4BBB6}"/>
              </a:ext>
            </a:extLst>
          </p:cNvPr>
          <p:cNvSpPr/>
          <p:nvPr/>
        </p:nvSpPr>
        <p:spPr>
          <a:xfrm>
            <a:off x="3918536" y="2975309"/>
            <a:ext cx="7544915" cy="701040"/>
          </a:xfrm>
          <a:prstGeom prst="homePlate">
            <a:avLst/>
          </a:prstGeom>
          <a:solidFill>
            <a:schemeClr val="accent2">
              <a:lumMod val="40000"/>
              <a:lumOff val="6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3: To explore the obstacles to spontaneity and develop some solutions </a:t>
            </a:r>
          </a:p>
        </p:txBody>
      </p:sp>
      <p:sp>
        <p:nvSpPr>
          <p:cNvPr id="5" name="Arrow: Pentagon 4">
            <a:extLst>
              <a:ext uri="{FF2B5EF4-FFF2-40B4-BE49-F238E27FC236}">
                <a16:creationId xmlns:a16="http://schemas.microsoft.com/office/drawing/2014/main" id="{FF08FF70-1010-4D49-8639-E04A065148C6}"/>
              </a:ext>
            </a:extLst>
          </p:cNvPr>
          <p:cNvSpPr/>
          <p:nvPr/>
        </p:nvSpPr>
        <p:spPr>
          <a:xfrm>
            <a:off x="3918535" y="4678413"/>
            <a:ext cx="7544915" cy="645863"/>
          </a:xfrm>
          <a:prstGeom prst="homePlate">
            <a:avLst/>
          </a:prstGeom>
          <a:solidFill>
            <a:schemeClr val="accent6">
              <a:lumMod val="40000"/>
              <a:lumOff val="6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5: To start planning for implementation</a:t>
            </a:r>
          </a:p>
        </p:txBody>
      </p:sp>
      <p:sp>
        <p:nvSpPr>
          <p:cNvPr id="6" name="Arrow: Pentagon 5">
            <a:extLst>
              <a:ext uri="{FF2B5EF4-FFF2-40B4-BE49-F238E27FC236}">
                <a16:creationId xmlns:a16="http://schemas.microsoft.com/office/drawing/2014/main" id="{3C375487-EB2E-4287-BC27-CCFF4DC9B4B8}"/>
              </a:ext>
            </a:extLst>
          </p:cNvPr>
          <p:cNvSpPr/>
          <p:nvPr/>
        </p:nvSpPr>
        <p:spPr>
          <a:xfrm>
            <a:off x="3918536" y="3851245"/>
            <a:ext cx="7544915" cy="664464"/>
          </a:xfrm>
          <a:prstGeom prst="homePlate">
            <a:avLst/>
          </a:prstGeom>
          <a:solidFill>
            <a:srgbClr val="C198E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4: To get practical ideas that you can use as of tomorrow</a:t>
            </a:r>
          </a:p>
        </p:txBody>
      </p:sp>
      <p:sp>
        <p:nvSpPr>
          <p:cNvPr id="7" name="Arrow: Pentagon 6">
            <a:extLst>
              <a:ext uri="{FF2B5EF4-FFF2-40B4-BE49-F238E27FC236}">
                <a16:creationId xmlns:a16="http://schemas.microsoft.com/office/drawing/2014/main" id="{48087207-F204-4EA8-A236-3EE8504A6290}"/>
              </a:ext>
            </a:extLst>
          </p:cNvPr>
          <p:cNvSpPr/>
          <p:nvPr/>
        </p:nvSpPr>
        <p:spPr>
          <a:xfrm>
            <a:off x="3918535" y="2227332"/>
            <a:ext cx="7544915" cy="664464"/>
          </a:xfrm>
          <a:prstGeom prst="homePlate">
            <a:avLst/>
          </a:prstGeom>
          <a:solidFill>
            <a:srgbClr val="FFFF6D"/>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2: To examine some research and principles</a:t>
            </a:r>
          </a:p>
        </p:txBody>
      </p:sp>
      <p:sp>
        <p:nvSpPr>
          <p:cNvPr id="8" name="Title 1">
            <a:extLst>
              <a:ext uri="{FF2B5EF4-FFF2-40B4-BE49-F238E27FC236}">
                <a16:creationId xmlns:a16="http://schemas.microsoft.com/office/drawing/2014/main" id="{713878D4-30C9-4BB6-AFC2-4F15D24B962C}"/>
              </a:ext>
            </a:extLst>
          </p:cNvPr>
          <p:cNvSpPr txBox="1">
            <a:spLocks/>
          </p:cNvSpPr>
          <p:nvPr/>
        </p:nvSpPr>
        <p:spPr>
          <a:xfrm>
            <a:off x="250859" y="2814582"/>
            <a:ext cx="3578470" cy="695885"/>
          </a:xfrm>
          <a:prstGeom prst="rect">
            <a:avLst/>
          </a:prstGeom>
          <a:noFill/>
          <a:ln w="66675">
            <a:noFill/>
          </a:ln>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w="0">
                  <a:solidFill>
                    <a:prstClr val="black"/>
                  </a:solidFill>
                </a:ln>
                <a:solidFill>
                  <a:prstClr val="white"/>
                </a:solidFill>
                <a:effectLst/>
                <a:uLnTx/>
                <a:uFillTx/>
                <a:latin typeface="Rage Italic" panose="03070502040507070304" pitchFamily="66" charset="0"/>
                <a:ea typeface="+mj-ea"/>
                <a:cs typeface="Calibri" panose="020F0502020204030204" pitchFamily="34" charset="0"/>
              </a:rPr>
              <a:t>Developing spontaneous speech</a:t>
            </a:r>
          </a:p>
        </p:txBody>
      </p:sp>
      <p:pic>
        <p:nvPicPr>
          <p:cNvPr id="10" name="Picture 9">
            <a:extLst>
              <a:ext uri="{FF2B5EF4-FFF2-40B4-BE49-F238E27FC236}">
                <a16:creationId xmlns:a16="http://schemas.microsoft.com/office/drawing/2014/main" id="{10714448-A84D-84F2-E6AB-6ACE94D02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2812828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3"/>
                                        </p:tgtEl>
                                        <p:attrNameLst>
                                          <p:attrName>fillcolor</p:attrName>
                                        </p:attrNameLst>
                                      </p:cBhvr>
                                      <p:to>
                                        <a:srgbClr val="80808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7"/>
                                        </p:tgtEl>
                                        <p:attrNameLst>
                                          <p:attrName>fillcolor</p:attrName>
                                        </p:attrNameLst>
                                      </p:cBhvr>
                                      <p:to>
                                        <a:srgbClr val="808080"/>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4"/>
                                        </p:tgtEl>
                                        <p:attrNameLst>
                                          <p:attrName>fillcolor</p:attrName>
                                        </p:attrNameLst>
                                      </p:cBhvr>
                                      <p:to>
                                        <a:srgbClr val="808080"/>
                                      </p:to>
                                    </p:animClr>
                                    <p:set>
                                      <p:cBhvr>
                                        <p:cTn id="15" dur="2000" fill="hold"/>
                                        <p:tgtEl>
                                          <p:spTgt spid="4"/>
                                        </p:tgtEl>
                                        <p:attrNameLst>
                                          <p:attrName>fill.type</p:attrName>
                                        </p:attrNameLst>
                                      </p:cBhvr>
                                      <p:to>
                                        <p:strVal val="solid"/>
                                      </p:to>
                                    </p:set>
                                    <p:set>
                                      <p:cBhvr>
                                        <p:cTn id="16" dur="2000" fill="hold"/>
                                        <p:tgtEl>
                                          <p:spTgt spid="4"/>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grpId="0" nodeType="clickEffect">
                                  <p:stCondLst>
                                    <p:cond delay="0"/>
                                  </p:stCondLst>
                                  <p:childTnLst>
                                    <p:animClr clrSpc="rgb" dir="cw">
                                      <p:cBhvr>
                                        <p:cTn id="20" dur="2000" fill="hold"/>
                                        <p:tgtEl>
                                          <p:spTgt spid="6"/>
                                        </p:tgtEl>
                                        <p:attrNameLst>
                                          <p:attrName>fillcolor</p:attrName>
                                        </p:attrNameLst>
                                      </p:cBhvr>
                                      <p:to>
                                        <a:srgbClr val="29E61A"/>
                                      </p:to>
                                    </p:animClr>
                                    <p:set>
                                      <p:cBhvr>
                                        <p:cTn id="21" dur="2000" fill="hold"/>
                                        <p:tgtEl>
                                          <p:spTgt spid="6"/>
                                        </p:tgtEl>
                                        <p:attrNameLst>
                                          <p:attrName>fill.type</p:attrName>
                                        </p:attrNameLst>
                                      </p:cBhvr>
                                      <p:to>
                                        <p:strVal val="solid"/>
                                      </p:to>
                                    </p:set>
                                    <p:set>
                                      <p:cBhvr>
                                        <p:cTn id="22"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241EC4-02C4-432D-9E86-4C5278D0A4D1}"/>
              </a:ext>
            </a:extLst>
          </p:cNvPr>
          <p:cNvSpPr/>
          <p:nvPr/>
        </p:nvSpPr>
        <p:spPr>
          <a:xfrm>
            <a:off x="0" y="-26664"/>
            <a:ext cx="12192000" cy="1938992"/>
          </a:xfrm>
          <a:prstGeom prst="rect">
            <a:avLst/>
          </a:prstGeom>
          <a:solidFill>
            <a:srgbClr val="00206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FF00"/>
                </a:solidFill>
                <a:effectLst>
                  <a:innerShdw blurRad="63500" dist="50800">
                    <a:prstClr val="black">
                      <a:alpha val="50000"/>
                    </a:prstClr>
                  </a:innerShdw>
                </a:effectLst>
                <a:uLnTx/>
                <a:uFillTx/>
                <a:latin typeface="Calibri" panose="020F0502020204030204"/>
                <a:ea typeface="+mn-ea"/>
                <a:cs typeface="+mn-cs"/>
              </a:rPr>
              <a:t>PART 4: Practical </a:t>
            </a:r>
            <a:r>
              <a:rPr lang="en-GB" sz="6000" dirty="0">
                <a:solidFill>
                  <a:srgbClr val="FFFF00"/>
                </a:solidFill>
                <a:effectLst>
                  <a:innerShdw blurRad="63500" dist="50800">
                    <a:prstClr val="black">
                      <a:alpha val="50000"/>
                    </a:prstClr>
                  </a:innerShdw>
                </a:effectLst>
                <a:latin typeface="Calibri" panose="020F0502020204030204"/>
              </a:rPr>
              <a:t>I</a:t>
            </a:r>
            <a:r>
              <a:rPr kumimoji="0" lang="en-GB" sz="6000" b="0" i="0" u="none" strike="noStrike" kern="1200" cap="none" spc="0" normalizeH="0" baseline="0" noProof="0" dirty="0" err="1">
                <a:ln>
                  <a:noFill/>
                </a:ln>
                <a:solidFill>
                  <a:srgbClr val="FFFF00"/>
                </a:solidFill>
                <a:effectLst>
                  <a:innerShdw blurRad="63500" dist="50800">
                    <a:prstClr val="black">
                      <a:alpha val="50000"/>
                    </a:prstClr>
                  </a:innerShdw>
                </a:effectLst>
                <a:uLnTx/>
                <a:uFillTx/>
                <a:latin typeface="Calibri" panose="020F0502020204030204"/>
                <a:ea typeface="+mn-ea"/>
                <a:cs typeface="+mn-cs"/>
              </a:rPr>
              <a:t>deas</a:t>
            </a:r>
            <a:r>
              <a:rPr kumimoji="0" lang="en-GB" sz="6000" b="0" i="0" u="none" strike="noStrike" kern="1200" cap="none" spc="0" normalizeH="0" baseline="0" noProof="0" dirty="0">
                <a:ln>
                  <a:noFill/>
                </a:ln>
                <a:solidFill>
                  <a:srgbClr val="FFFF00"/>
                </a:solidFill>
                <a:effectLst>
                  <a:innerShdw blurRad="63500" dist="50800">
                    <a:prstClr val="black">
                      <a:alpha val="50000"/>
                    </a:prstClr>
                  </a:innerShdw>
                </a:effectLst>
                <a:uLnTx/>
                <a:uFillTx/>
                <a:latin typeface="Calibri" panose="020F0502020204030204"/>
                <a:ea typeface="+mn-ea"/>
                <a:cs typeface="+mn-cs"/>
              </a:rPr>
              <a:t> </a:t>
            </a:r>
            <a:r>
              <a:rPr lang="en-GB" sz="6000" dirty="0">
                <a:solidFill>
                  <a:srgbClr val="FFFF00"/>
                </a:solidFill>
                <a:effectLst>
                  <a:innerShdw blurRad="63500" dist="50800">
                    <a:prstClr val="black">
                      <a:alpha val="50000"/>
                    </a:prstClr>
                  </a:innerShdw>
                </a:effectLst>
                <a:latin typeface="Calibri" panose="020F0502020204030204"/>
              </a:rPr>
              <a:t>T</a:t>
            </a:r>
            <a:r>
              <a:rPr kumimoji="0" lang="en-GB" sz="6000" b="0" i="0" u="none" strike="noStrike" kern="1200" cap="none" spc="0" normalizeH="0" baseline="0" noProof="0" dirty="0">
                <a:ln>
                  <a:noFill/>
                </a:ln>
                <a:solidFill>
                  <a:srgbClr val="FFFF00"/>
                </a:solidFill>
                <a:effectLst>
                  <a:innerShdw blurRad="63500" dist="50800">
                    <a:prstClr val="black">
                      <a:alpha val="50000"/>
                    </a:prstClr>
                  </a:innerShdw>
                </a:effectLst>
                <a:uLnTx/>
                <a:uFillTx/>
                <a:latin typeface="Calibri" panose="020F0502020204030204"/>
                <a:ea typeface="+mn-ea"/>
                <a:cs typeface="+mn-cs"/>
              </a:rPr>
              <a:t>hat </a:t>
            </a:r>
            <a:r>
              <a:rPr lang="en-GB" sz="6000" dirty="0">
                <a:solidFill>
                  <a:srgbClr val="FFFF00"/>
                </a:solidFill>
                <a:effectLst>
                  <a:innerShdw blurRad="63500" dist="50800">
                    <a:prstClr val="black">
                      <a:alpha val="50000"/>
                    </a:prstClr>
                  </a:innerShdw>
                </a:effectLst>
                <a:latin typeface="Calibri" panose="020F0502020204030204"/>
              </a:rPr>
              <a:t>Y</a:t>
            </a:r>
            <a:r>
              <a:rPr kumimoji="0" lang="en-GB" sz="6000" b="0" i="0" u="none" strike="noStrike" kern="1200" cap="none" spc="0" normalizeH="0" baseline="0" noProof="0" dirty="0" err="1">
                <a:ln>
                  <a:noFill/>
                </a:ln>
                <a:solidFill>
                  <a:srgbClr val="FFFF00"/>
                </a:solidFill>
                <a:effectLst>
                  <a:innerShdw blurRad="63500" dist="50800">
                    <a:prstClr val="black">
                      <a:alpha val="50000"/>
                    </a:prstClr>
                  </a:innerShdw>
                </a:effectLst>
                <a:uLnTx/>
                <a:uFillTx/>
                <a:latin typeface="Calibri" panose="020F0502020204030204"/>
                <a:ea typeface="+mn-ea"/>
                <a:cs typeface="+mn-cs"/>
              </a:rPr>
              <a:t>ou</a:t>
            </a:r>
            <a:r>
              <a:rPr kumimoji="0" lang="en-GB" sz="6000" b="0" i="0" u="none" strike="noStrike" kern="1200" cap="none" spc="0" normalizeH="0" baseline="0" noProof="0" dirty="0">
                <a:ln>
                  <a:noFill/>
                </a:ln>
                <a:solidFill>
                  <a:srgbClr val="FFFF00"/>
                </a:solidFill>
                <a:effectLst>
                  <a:innerShdw blurRad="63500" dist="50800">
                    <a:prstClr val="black">
                      <a:alpha val="50000"/>
                    </a:prstClr>
                  </a:innerShdw>
                </a:effectLst>
                <a:uLnTx/>
                <a:uFillTx/>
                <a:latin typeface="Calibri" panose="020F0502020204030204"/>
                <a:ea typeface="+mn-ea"/>
                <a:cs typeface="+mn-cs"/>
              </a:rPr>
              <a:t> </a:t>
            </a:r>
            <a:r>
              <a:rPr lang="en-GB" sz="6000" dirty="0">
                <a:solidFill>
                  <a:srgbClr val="FFFF00"/>
                </a:solidFill>
                <a:effectLst>
                  <a:innerShdw blurRad="63500" dist="50800">
                    <a:prstClr val="black">
                      <a:alpha val="50000"/>
                    </a:prstClr>
                  </a:innerShdw>
                </a:effectLst>
                <a:latin typeface="Calibri" panose="020F0502020204030204"/>
              </a:rPr>
              <a:t>C</a:t>
            </a:r>
            <a:r>
              <a:rPr kumimoji="0" lang="en-GB" sz="6000" b="0" i="0" u="none" strike="noStrike" kern="1200" cap="none" spc="0" normalizeH="0" baseline="0" noProof="0" dirty="0">
                <a:ln>
                  <a:noFill/>
                </a:ln>
                <a:solidFill>
                  <a:srgbClr val="FFFF00"/>
                </a:solidFill>
                <a:effectLst>
                  <a:innerShdw blurRad="63500" dist="50800">
                    <a:prstClr val="black">
                      <a:alpha val="50000"/>
                    </a:prstClr>
                  </a:innerShdw>
                </a:effectLst>
                <a:uLnTx/>
                <a:uFillTx/>
                <a:latin typeface="Calibri" panose="020F0502020204030204"/>
                <a:ea typeface="+mn-ea"/>
                <a:cs typeface="+mn-cs"/>
              </a:rPr>
              <a:t>an </a:t>
            </a:r>
            <a:r>
              <a:rPr lang="en-GB" sz="6000" dirty="0">
                <a:solidFill>
                  <a:srgbClr val="FFFF00"/>
                </a:solidFill>
                <a:effectLst>
                  <a:innerShdw blurRad="63500" dist="50800">
                    <a:prstClr val="black">
                      <a:alpha val="50000"/>
                    </a:prstClr>
                  </a:innerShdw>
                </a:effectLst>
                <a:latin typeface="Calibri" panose="020F0502020204030204"/>
              </a:rPr>
              <a:t>U</a:t>
            </a:r>
            <a:r>
              <a:rPr kumimoji="0" lang="en-GB" sz="6000" b="0" i="0" u="none" strike="noStrike" kern="1200" cap="none" spc="0" normalizeH="0" baseline="0" noProof="0" dirty="0">
                <a:ln>
                  <a:noFill/>
                </a:ln>
                <a:solidFill>
                  <a:srgbClr val="FFFF00"/>
                </a:solidFill>
                <a:effectLst>
                  <a:innerShdw blurRad="63500" dist="50800">
                    <a:prstClr val="black">
                      <a:alpha val="50000"/>
                    </a:prstClr>
                  </a:innerShdw>
                </a:effectLst>
                <a:uLnTx/>
                <a:uFillTx/>
                <a:latin typeface="Calibri" panose="020F0502020204030204"/>
                <a:ea typeface="+mn-ea"/>
                <a:cs typeface="+mn-cs"/>
              </a:rPr>
              <a:t>se as of Tomorrow.</a:t>
            </a:r>
          </a:p>
        </p:txBody>
      </p:sp>
      <p:pic>
        <p:nvPicPr>
          <p:cNvPr id="2" name="Picture 1">
            <a:extLst>
              <a:ext uri="{FF2B5EF4-FFF2-40B4-BE49-F238E27FC236}">
                <a16:creationId xmlns:a16="http://schemas.microsoft.com/office/drawing/2014/main" id="{0055498D-FE06-9E25-465E-8D96F2EEA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3904192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Oval 9">
            <a:extLst>
              <a:ext uri="{FF2B5EF4-FFF2-40B4-BE49-F238E27FC236}">
                <a16:creationId xmlns:a16="http://schemas.microsoft.com/office/drawing/2014/main" id="{9D54FE3B-5AEE-4282-9683-D721AD4E5EA7}"/>
              </a:ext>
            </a:extLst>
          </p:cNvPr>
          <p:cNvSpPr/>
          <p:nvPr/>
        </p:nvSpPr>
        <p:spPr>
          <a:xfrm>
            <a:off x="7868356" y="295953"/>
            <a:ext cx="2754489" cy="2032000"/>
          </a:xfrm>
          <a:prstGeom prst="wedgeEllipseCallout">
            <a:avLst>
              <a:gd name="adj1" fmla="val 79167"/>
              <a:gd name="adj2" fmla="val 4527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3424C44-5C99-4F04-9663-00BF91113089}"/>
              </a:ext>
            </a:extLst>
          </p:cNvPr>
          <p:cNvSpPr txBox="1"/>
          <p:nvPr/>
        </p:nvSpPr>
        <p:spPr>
          <a:xfrm>
            <a:off x="397502" y="195168"/>
            <a:ext cx="8196147" cy="1015663"/>
          </a:xfrm>
          <a:prstGeom prst="rect">
            <a:avLst/>
          </a:prstGeom>
          <a:noFill/>
          <a:effectLst>
            <a:softEdge rad="38100"/>
          </a:effectLst>
        </p:spPr>
        <p:txBody>
          <a:bodyPr wrap="square" rtlCol="0">
            <a:spAutoFit/>
            <a:scene3d>
              <a:camera prst="orthographicFront"/>
              <a:lightRig rig="freezing" dir="t">
                <a:rot lat="0" lon="0" rev="4200000"/>
              </a:lightRig>
            </a:scene3d>
            <a:sp3d extrusionH="69850" contourW="25400" prstMaterial="dkEdge">
              <a:contourClr>
                <a:srgbClr val="00B050"/>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FF00"/>
                </a:solidFill>
                <a:effectLst>
                  <a:innerShdw blurRad="63500" dist="50800">
                    <a:prstClr val="black">
                      <a:alpha val="50000"/>
                    </a:prstClr>
                  </a:innerShdw>
                </a:effectLst>
                <a:uLnTx/>
                <a:uFillTx/>
                <a:latin typeface="Calibri" panose="020F0502020204030204"/>
                <a:ea typeface="+mn-ea"/>
                <a:cs typeface="+mn-cs"/>
              </a:rPr>
              <a:t>PART 4: In practice </a:t>
            </a:r>
          </a:p>
        </p:txBody>
      </p:sp>
      <p:sp>
        <p:nvSpPr>
          <p:cNvPr id="4" name="TextBox 3">
            <a:extLst>
              <a:ext uri="{FF2B5EF4-FFF2-40B4-BE49-F238E27FC236}">
                <a16:creationId xmlns:a16="http://schemas.microsoft.com/office/drawing/2014/main" id="{12DE28CD-26B4-4C4D-AB4A-41B6BD7C00FD}"/>
              </a:ext>
            </a:extLst>
          </p:cNvPr>
          <p:cNvSpPr txBox="1"/>
          <p:nvPr/>
        </p:nvSpPr>
        <p:spPr>
          <a:xfrm>
            <a:off x="589414" y="1070833"/>
            <a:ext cx="54388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Maximising the use of TL</a:t>
            </a:r>
          </a:p>
        </p:txBody>
      </p:sp>
      <p:sp>
        <p:nvSpPr>
          <p:cNvPr id="5" name="Rectangle 4">
            <a:extLst>
              <a:ext uri="{FF2B5EF4-FFF2-40B4-BE49-F238E27FC236}">
                <a16:creationId xmlns:a16="http://schemas.microsoft.com/office/drawing/2014/main" id="{FF22605A-B62C-476E-9830-B1690361B027}"/>
              </a:ext>
            </a:extLst>
          </p:cNvPr>
          <p:cNvSpPr/>
          <p:nvPr/>
        </p:nvSpPr>
        <p:spPr>
          <a:xfrm>
            <a:off x="397502" y="1800260"/>
            <a:ext cx="3023031" cy="1217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From lesson 1 –</a:t>
            </a:r>
            <a:r>
              <a:rPr kumimoji="0" lang="en-GB" sz="2400" b="1" i="0" u="sng" strike="noStrike" kern="1200" cap="none" spc="0" normalizeH="0" baseline="0" noProof="0" dirty="0">
                <a:ln>
                  <a:noFill/>
                </a:ln>
                <a:solidFill>
                  <a:srgbClr val="FF0000"/>
                </a:solidFill>
                <a:effectLst/>
                <a:uLnTx/>
                <a:uFillTx/>
                <a:latin typeface="Calibri" panose="020F0502020204030204"/>
                <a:ea typeface="+mn-ea"/>
                <a:cs typeface="+mn-cs"/>
              </a:rPr>
              <a:t>Teacher’s</a:t>
            </a: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 use of TL</a:t>
            </a:r>
          </a:p>
        </p:txBody>
      </p:sp>
      <p:sp>
        <p:nvSpPr>
          <p:cNvPr id="6" name="Rectangle 5">
            <a:extLst>
              <a:ext uri="{FF2B5EF4-FFF2-40B4-BE49-F238E27FC236}">
                <a16:creationId xmlns:a16="http://schemas.microsoft.com/office/drawing/2014/main" id="{EDC97E6B-ED70-4B7D-8AF2-81CAC18FA4F6}"/>
              </a:ext>
            </a:extLst>
          </p:cNvPr>
          <p:cNvSpPr/>
          <p:nvPr/>
        </p:nvSpPr>
        <p:spPr>
          <a:xfrm>
            <a:off x="3840614" y="1800260"/>
            <a:ext cx="3124630" cy="1217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400" b="1" i="0" u="sng" strike="noStrike" kern="1200" cap="none" spc="0" normalizeH="0" baseline="0" noProof="0" dirty="0">
                <a:ln>
                  <a:noFill/>
                </a:ln>
                <a:solidFill>
                  <a:srgbClr val="FF0000"/>
                </a:solidFill>
                <a:effectLst/>
                <a:uLnTx/>
                <a:uFillTx/>
                <a:latin typeface="Calibri" panose="020F0502020204030204"/>
                <a:ea typeface="+mn-ea"/>
                <a:cs typeface="+mn-cs"/>
              </a:rPr>
              <a:t>Students’ </a:t>
            </a: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use of the TL </a:t>
            </a:r>
          </a:p>
        </p:txBody>
      </p:sp>
      <p:sp>
        <p:nvSpPr>
          <p:cNvPr id="7" name="TextBox 6">
            <a:extLst>
              <a:ext uri="{FF2B5EF4-FFF2-40B4-BE49-F238E27FC236}">
                <a16:creationId xmlns:a16="http://schemas.microsoft.com/office/drawing/2014/main" id="{CDE7DF97-5FDC-466B-A2D4-EEE46E0870E6}"/>
              </a:ext>
            </a:extLst>
          </p:cNvPr>
          <p:cNvSpPr txBox="1"/>
          <p:nvPr/>
        </p:nvSpPr>
        <p:spPr>
          <a:xfrm>
            <a:off x="397502" y="3018207"/>
            <a:ext cx="3014133" cy="2862322"/>
          </a:xfrm>
          <a:prstGeom prst="rect">
            <a:avLst/>
          </a:prstGeom>
          <a:noFill/>
          <a:ln>
            <a:solidFill>
              <a:schemeClr val="accent1">
                <a:shade val="50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Simple instructions/ expressions supported by non-verbal clues.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Classroom routine.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Use of cognates.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Writing words on the 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Visual supports/ pictures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Grammar? Classroom management?</a:t>
            </a:r>
          </a:p>
        </p:txBody>
      </p:sp>
      <p:sp>
        <p:nvSpPr>
          <p:cNvPr id="8" name="TextBox 7">
            <a:extLst>
              <a:ext uri="{FF2B5EF4-FFF2-40B4-BE49-F238E27FC236}">
                <a16:creationId xmlns:a16="http://schemas.microsoft.com/office/drawing/2014/main" id="{67A99775-80A2-4F77-AF12-FBA30C1C8010}"/>
              </a:ext>
            </a:extLst>
          </p:cNvPr>
          <p:cNvSpPr txBox="1"/>
          <p:nvPr/>
        </p:nvSpPr>
        <p:spPr>
          <a:xfrm>
            <a:off x="3831716" y="3018207"/>
            <a:ext cx="3133528" cy="2862322"/>
          </a:xfrm>
          <a:prstGeom prst="rect">
            <a:avLst/>
          </a:prstGeom>
          <a:noFill/>
          <a:ln>
            <a:solidFill>
              <a:schemeClr val="accent1">
                <a:shade val="50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‘Toolbox’ (E.g., displays,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speaking mats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‘dumb teacher’. Insist on TL use for classroom. communication.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Use reward.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Create opportunities for peer-to-peer communication in the TL.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0037341-A176-4175-9996-ADA30FC54B4E}"/>
              </a:ext>
            </a:extLst>
          </p:cNvPr>
          <p:cNvSpPr txBox="1"/>
          <p:nvPr/>
        </p:nvSpPr>
        <p:spPr>
          <a:xfrm>
            <a:off x="8288850" y="754002"/>
            <a:ext cx="2641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longer you wait, the more difficult it gets.</a:t>
            </a:r>
          </a:p>
        </p:txBody>
      </p:sp>
      <p:sp>
        <p:nvSpPr>
          <p:cNvPr id="11" name="Speech Bubble: Oval 10">
            <a:extLst>
              <a:ext uri="{FF2B5EF4-FFF2-40B4-BE49-F238E27FC236}">
                <a16:creationId xmlns:a16="http://schemas.microsoft.com/office/drawing/2014/main" id="{9A2D2D71-8475-46C9-ACFF-95056557732B}"/>
              </a:ext>
            </a:extLst>
          </p:cNvPr>
          <p:cNvSpPr/>
          <p:nvPr/>
        </p:nvSpPr>
        <p:spPr>
          <a:xfrm>
            <a:off x="7868355" y="2449694"/>
            <a:ext cx="2754489" cy="2032000"/>
          </a:xfrm>
          <a:prstGeom prst="wedgeEllipseCallout">
            <a:avLst>
              <a:gd name="adj1" fmla="val 82445"/>
              <a:gd name="adj2" fmla="val -3805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C0BDDA5-14E8-48C3-8C7C-4B683025B0DD}"/>
              </a:ext>
            </a:extLst>
          </p:cNvPr>
          <p:cNvSpPr txBox="1"/>
          <p:nvPr/>
        </p:nvSpPr>
        <p:spPr>
          <a:xfrm>
            <a:off x="8147739" y="2828523"/>
            <a:ext cx="2641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more TL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used, the easier it gets.</a:t>
            </a:r>
          </a:p>
        </p:txBody>
      </p:sp>
      <p:sp>
        <p:nvSpPr>
          <p:cNvPr id="14" name="Speech Bubble: Oval 13">
            <a:extLst>
              <a:ext uri="{FF2B5EF4-FFF2-40B4-BE49-F238E27FC236}">
                <a16:creationId xmlns:a16="http://schemas.microsoft.com/office/drawing/2014/main" id="{21D7DC71-710D-4481-B822-5C8377789645}"/>
              </a:ext>
            </a:extLst>
          </p:cNvPr>
          <p:cNvSpPr/>
          <p:nvPr/>
        </p:nvSpPr>
        <p:spPr>
          <a:xfrm>
            <a:off x="7868355" y="4582479"/>
            <a:ext cx="2754489" cy="1524810"/>
          </a:xfrm>
          <a:prstGeom prst="wedgeEllipseCallout">
            <a:avLst>
              <a:gd name="adj1" fmla="val 78347"/>
              <a:gd name="adj2" fmla="val -7583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3EBA7B3-23D0-4EA0-ADDC-6729FC6E22F5}"/>
              </a:ext>
            </a:extLst>
          </p:cNvPr>
          <p:cNvSpPr txBox="1"/>
          <p:nvPr/>
        </p:nvSpPr>
        <p:spPr>
          <a:xfrm>
            <a:off x="8414566" y="4929385"/>
            <a:ext cx="2641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Do not beat yourself up!</a:t>
            </a:r>
          </a:p>
        </p:txBody>
      </p:sp>
      <p:pic>
        <p:nvPicPr>
          <p:cNvPr id="2" name="Picture 1">
            <a:extLst>
              <a:ext uri="{FF2B5EF4-FFF2-40B4-BE49-F238E27FC236}">
                <a16:creationId xmlns:a16="http://schemas.microsoft.com/office/drawing/2014/main" id="{4418394A-E445-702C-8DBD-03DA51F99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325906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animBg="1"/>
      <p:bldP spid="8" grpId="0" animBg="1"/>
      <p:bldP spid="9" grpId="0"/>
      <p:bldP spid="11" grpId="0" animBg="1"/>
      <p:bldP spid="13" grpId="0"/>
      <p:bldP spid="14"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7B9070-CB9F-4AED-AF00-45E4DE1CA86C}"/>
              </a:ext>
            </a:extLst>
          </p:cNvPr>
          <p:cNvSpPr txBox="1"/>
          <p:nvPr/>
        </p:nvSpPr>
        <p:spPr>
          <a:xfrm>
            <a:off x="680224" y="379031"/>
            <a:ext cx="8196147" cy="1015663"/>
          </a:xfrm>
          <a:prstGeom prst="rect">
            <a:avLst/>
          </a:prstGeom>
          <a:noFill/>
          <a:effectLst>
            <a:softEdge rad="38100"/>
          </a:effectLst>
        </p:spPr>
        <p:txBody>
          <a:bodyPr wrap="square" rtlCol="0">
            <a:spAutoFit/>
            <a:scene3d>
              <a:camera prst="orthographicFront"/>
              <a:lightRig rig="freezing" dir="t">
                <a:rot lat="0" lon="0" rev="4200000"/>
              </a:lightRig>
            </a:scene3d>
            <a:sp3d extrusionH="69850" contourW="25400" prstMaterial="dkEdge">
              <a:contourClr>
                <a:srgbClr val="00B050"/>
              </a:contourClr>
            </a:sp3d>
          </a:bodyPr>
          <a:lstStyle/>
          <a:p>
            <a:r>
              <a:rPr lang="en-GB" sz="6000" dirty="0">
                <a:solidFill>
                  <a:srgbClr val="FFFF00"/>
                </a:solidFill>
                <a:effectLst>
                  <a:innerShdw blurRad="63500" dist="50800">
                    <a:schemeClr val="tx1">
                      <a:alpha val="50000"/>
                    </a:schemeClr>
                  </a:innerShdw>
                </a:effectLst>
              </a:rPr>
              <a:t>PART1:  </a:t>
            </a:r>
          </a:p>
        </p:txBody>
      </p:sp>
      <p:sp>
        <p:nvSpPr>
          <p:cNvPr id="4" name="TextBox 3">
            <a:extLst>
              <a:ext uri="{FF2B5EF4-FFF2-40B4-BE49-F238E27FC236}">
                <a16:creationId xmlns:a16="http://schemas.microsoft.com/office/drawing/2014/main" id="{1B4F74F9-BBCB-449B-B382-D06F43BB9225}"/>
              </a:ext>
            </a:extLst>
          </p:cNvPr>
          <p:cNvSpPr txBox="1"/>
          <p:nvPr/>
        </p:nvSpPr>
        <p:spPr>
          <a:xfrm>
            <a:off x="3150409" y="476351"/>
            <a:ext cx="6021872" cy="1077218"/>
          </a:xfrm>
          <a:prstGeom prst="rect">
            <a:avLst/>
          </a:prstGeom>
          <a:noFill/>
        </p:spPr>
        <p:txBody>
          <a:bodyPr wrap="square" rtlCol="0">
            <a:spAutoFit/>
          </a:bodyPr>
          <a:lstStyle/>
          <a:p>
            <a:r>
              <a:rPr lang="en-GB" sz="3200" b="1" dirty="0">
                <a:solidFill>
                  <a:srgbClr val="7030A0"/>
                </a:solidFill>
              </a:rPr>
              <a:t>How do we communicate meaning when speaking?</a:t>
            </a:r>
          </a:p>
        </p:txBody>
      </p:sp>
      <p:pic>
        <p:nvPicPr>
          <p:cNvPr id="6" name="Picture 5">
            <a:extLst>
              <a:ext uri="{FF2B5EF4-FFF2-40B4-BE49-F238E27FC236}">
                <a16:creationId xmlns:a16="http://schemas.microsoft.com/office/drawing/2014/main" id="{C4708AD7-FDA3-4289-AB1E-5CE87A9D8A8F}"/>
              </a:ext>
            </a:extLst>
          </p:cNvPr>
          <p:cNvPicPr>
            <a:picLocks noChangeAspect="1"/>
          </p:cNvPicPr>
          <p:nvPr/>
        </p:nvPicPr>
        <p:blipFill>
          <a:blip r:embed="rId2"/>
          <a:stretch>
            <a:fillRect/>
          </a:stretch>
        </p:blipFill>
        <p:spPr>
          <a:xfrm>
            <a:off x="618466" y="1862125"/>
            <a:ext cx="5063885" cy="2489711"/>
          </a:xfrm>
          <a:prstGeom prst="rect">
            <a:avLst/>
          </a:prstGeom>
          <a:effectLst>
            <a:softEdge rad="241300"/>
          </a:effectLst>
        </p:spPr>
      </p:pic>
      <p:sp>
        <p:nvSpPr>
          <p:cNvPr id="3" name="Rectangle: Folded Corner 2">
            <a:extLst>
              <a:ext uri="{FF2B5EF4-FFF2-40B4-BE49-F238E27FC236}">
                <a16:creationId xmlns:a16="http://schemas.microsoft.com/office/drawing/2014/main" id="{446ACD1C-A6DD-40A7-8E7D-DBC4A2AC6ACA}"/>
              </a:ext>
            </a:extLst>
          </p:cNvPr>
          <p:cNvSpPr/>
          <p:nvPr/>
        </p:nvSpPr>
        <p:spPr>
          <a:xfrm>
            <a:off x="5950936" y="1997551"/>
            <a:ext cx="4611646" cy="4103645"/>
          </a:xfrm>
          <a:prstGeom prst="foldedCorne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i="1" dirty="0">
                <a:solidFill>
                  <a:schemeClr val="tx1"/>
                </a:solidFill>
              </a:rPr>
              <a:t>Make a list </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a:t>
            </a:r>
          </a:p>
          <a:p>
            <a:pPr marL="285750" indent="-285750">
              <a:buFont typeface="Arial" panose="020B0604020202020204" pitchFamily="34" charset="0"/>
              <a:buChar char="•"/>
            </a:pPr>
            <a:r>
              <a:rPr lang="en-GB" dirty="0">
                <a:solidFill>
                  <a:schemeClr val="tx1"/>
                </a:solidFill>
              </a:rPr>
              <a:t>………………………………………………………………..</a:t>
            </a:r>
          </a:p>
          <a:p>
            <a:pPr marL="285750" indent="-285750">
              <a:buFont typeface="Arial" panose="020B0604020202020204" pitchFamily="34" charset="0"/>
              <a:buChar char="•"/>
            </a:pPr>
            <a:r>
              <a:rPr lang="en-GB" dirty="0">
                <a:solidFill>
                  <a:schemeClr val="tx1"/>
                </a:solidFill>
              </a:rPr>
              <a:t>………………………………………………………………..</a:t>
            </a:r>
          </a:p>
          <a:p>
            <a:pPr marL="285750" indent="-285750">
              <a:buFont typeface="Arial" panose="020B0604020202020204" pitchFamily="34" charset="0"/>
              <a:buChar char="•"/>
            </a:pPr>
            <a:r>
              <a:rPr lang="en-GB" dirty="0">
                <a:solidFill>
                  <a:schemeClr val="tx1"/>
                </a:solidFill>
              </a:rPr>
              <a:t>………………………………………………………………..</a:t>
            </a:r>
          </a:p>
          <a:p>
            <a:pPr marL="285750" indent="-285750">
              <a:buFont typeface="Arial" panose="020B0604020202020204" pitchFamily="34" charset="0"/>
              <a:buChar char="•"/>
            </a:pPr>
            <a:r>
              <a:rPr lang="en-GB" dirty="0">
                <a:solidFill>
                  <a:schemeClr val="tx1"/>
                </a:solidFill>
              </a:rPr>
              <a:t>………………………………………………………………..</a:t>
            </a:r>
          </a:p>
          <a:p>
            <a:pPr marL="285750" indent="-285750">
              <a:buFont typeface="Arial" panose="020B0604020202020204" pitchFamily="34" charset="0"/>
              <a:buChar char="•"/>
            </a:pPr>
            <a:r>
              <a:rPr lang="en-GB" dirty="0">
                <a:solidFill>
                  <a:schemeClr val="tx1"/>
                </a:solidFill>
              </a:rPr>
              <a:t>………………………………………………………………..</a:t>
            </a:r>
          </a:p>
        </p:txBody>
      </p:sp>
      <p:pic>
        <p:nvPicPr>
          <p:cNvPr id="5" name="Picture 4">
            <a:extLst>
              <a:ext uri="{FF2B5EF4-FFF2-40B4-BE49-F238E27FC236}">
                <a16:creationId xmlns:a16="http://schemas.microsoft.com/office/drawing/2014/main" id="{45AFC6A1-14C5-F118-6432-CCCE97366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418717805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A50377-DF45-4DBF-A9F5-C6A150408E08}"/>
              </a:ext>
            </a:extLst>
          </p:cNvPr>
          <p:cNvSpPr txBox="1"/>
          <p:nvPr/>
        </p:nvSpPr>
        <p:spPr>
          <a:xfrm>
            <a:off x="744266" y="392912"/>
            <a:ext cx="53016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Some practical suggestions</a:t>
            </a:r>
          </a:p>
        </p:txBody>
      </p:sp>
      <p:pic>
        <p:nvPicPr>
          <p:cNvPr id="5" name="Picture 4" descr="A screenshot of a cell phone&#10;&#10;Description generated with very high confidence">
            <a:extLst>
              <a:ext uri="{FF2B5EF4-FFF2-40B4-BE49-F238E27FC236}">
                <a16:creationId xmlns:a16="http://schemas.microsoft.com/office/drawing/2014/main" id="{459620EF-B604-4F2F-A4C9-EB686E9F9E61}"/>
              </a:ext>
            </a:extLst>
          </p:cNvPr>
          <p:cNvPicPr>
            <a:picLocks noChangeAspect="1"/>
          </p:cNvPicPr>
          <p:nvPr/>
        </p:nvPicPr>
        <p:blipFill>
          <a:blip r:embed="rId2"/>
          <a:stretch>
            <a:fillRect/>
          </a:stretch>
        </p:blipFill>
        <p:spPr>
          <a:xfrm>
            <a:off x="600364" y="1562463"/>
            <a:ext cx="6477842" cy="4755209"/>
          </a:xfrm>
          <a:prstGeom prst="rect">
            <a:avLst/>
          </a:prstGeom>
        </p:spPr>
      </p:pic>
      <p:sp>
        <p:nvSpPr>
          <p:cNvPr id="6" name="TextBox 5">
            <a:extLst>
              <a:ext uri="{FF2B5EF4-FFF2-40B4-BE49-F238E27FC236}">
                <a16:creationId xmlns:a16="http://schemas.microsoft.com/office/drawing/2014/main" id="{F3F0486D-A057-4C6A-A38A-04F2C28752DC}"/>
              </a:ext>
            </a:extLst>
          </p:cNvPr>
          <p:cNvSpPr txBox="1"/>
          <p:nvPr/>
        </p:nvSpPr>
        <p:spPr>
          <a:xfrm>
            <a:off x="744266" y="1162353"/>
            <a:ext cx="614259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glow rad="63500">
                    <a:srgbClr val="FFC000">
                      <a:satMod val="175000"/>
                      <a:alpha val="40000"/>
                    </a:srgbClr>
                  </a:glow>
                </a:effectLst>
                <a:uLnTx/>
                <a:uFillTx/>
                <a:latin typeface="Calibri" panose="020F0502020204030204"/>
                <a:ea typeface="+mn-ea"/>
                <a:cs typeface="+mn-cs"/>
              </a:rPr>
              <a:t>Speaking mat</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lassroom communication with the teacher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FEB12723-0DAF-4861-83B3-E155719B2D66}"/>
              </a:ext>
            </a:extLst>
          </p:cNvPr>
          <p:cNvSpPr txBox="1"/>
          <p:nvPr/>
        </p:nvSpPr>
        <p:spPr>
          <a:xfrm>
            <a:off x="6816424" y="520421"/>
            <a:ext cx="53008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Hand out one mat per pupil at the start of the lesson. (Hand them out for your first class and leave them on the desk until the end of the day?)</a:t>
            </a:r>
          </a:p>
        </p:txBody>
      </p:sp>
      <p:pic>
        <p:nvPicPr>
          <p:cNvPr id="9" name="Picture 8" descr="A screenshot of a cell phone&#10;&#10;Description generated with very high confidence">
            <a:extLst>
              <a:ext uri="{FF2B5EF4-FFF2-40B4-BE49-F238E27FC236}">
                <a16:creationId xmlns:a16="http://schemas.microsoft.com/office/drawing/2014/main" id="{2281D0C0-9DF2-429B-A568-045FF29DABD2}"/>
              </a:ext>
            </a:extLst>
          </p:cNvPr>
          <p:cNvPicPr>
            <a:picLocks noChangeAspect="1"/>
          </p:cNvPicPr>
          <p:nvPr/>
        </p:nvPicPr>
        <p:blipFill>
          <a:blip r:embed="rId3"/>
          <a:stretch>
            <a:fillRect/>
          </a:stretch>
        </p:blipFill>
        <p:spPr>
          <a:xfrm>
            <a:off x="600364" y="1675015"/>
            <a:ext cx="6290167" cy="4755210"/>
          </a:xfrm>
          <a:prstGeom prst="rect">
            <a:avLst/>
          </a:prstGeom>
        </p:spPr>
      </p:pic>
      <p:sp>
        <p:nvSpPr>
          <p:cNvPr id="11" name="TextBox 10">
            <a:extLst>
              <a:ext uri="{FF2B5EF4-FFF2-40B4-BE49-F238E27FC236}">
                <a16:creationId xmlns:a16="http://schemas.microsoft.com/office/drawing/2014/main" id="{615B9C6D-005C-47A4-9628-FC94AD5C9983}"/>
              </a:ext>
            </a:extLst>
          </p:cNvPr>
          <p:cNvSpPr txBox="1"/>
          <p:nvPr/>
        </p:nvSpPr>
        <p:spPr>
          <a:xfrm>
            <a:off x="6816424" y="1568253"/>
            <a:ext cx="542174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 side of the mat comprises a list of classroom instructions with their meaning and phonetic transcription, the other side is a list of useful words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phrases pupils may want to use when speaking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writing.</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B6C1562-B177-4FEF-85C7-B307A902F64C}"/>
              </a:ext>
            </a:extLst>
          </p:cNvPr>
          <p:cNvSpPr txBox="1"/>
          <p:nvPr/>
        </p:nvSpPr>
        <p:spPr>
          <a:xfrm>
            <a:off x="6794626" y="3045581"/>
            <a:ext cx="532262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Insist for classroom communication to take place in the target language. If pupils make a request, they must do so in the target language. The teacher must play the part of ‘the dumb teacher’ who only understands target language. Any request in English must be rejected and pupils encouraged to use their mat.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9B39ED5-A785-434F-92E0-905FFCEBAED5}"/>
              </a:ext>
            </a:extLst>
          </p:cNvPr>
          <p:cNvSpPr txBox="1"/>
          <p:nvPr/>
        </p:nvSpPr>
        <p:spPr>
          <a:xfrm>
            <a:off x="6816424" y="4974896"/>
            <a:ext cx="475672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Pupils may be a little frustrated initially but with time and perseverance pupils get less dependent on their mat and begin to enjoy using the target language for a real communicative purpose.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F1F33F67-8476-48FA-B779-6FC3AF7ECF23}"/>
              </a:ext>
            </a:extLst>
          </p:cNvPr>
          <p:cNvCxnSpPr>
            <a:cxnSpLocks/>
          </p:cNvCxnSpPr>
          <p:nvPr/>
        </p:nvCxnSpPr>
        <p:spPr>
          <a:xfrm>
            <a:off x="7990926" y="4196885"/>
            <a:ext cx="1256793" cy="0"/>
          </a:xfrm>
          <a:prstGeom prst="line">
            <a:avLst/>
          </a:prstGeom>
          <a:ln w="50800">
            <a:solidFill>
              <a:srgbClr val="00B05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3BA408-2E3D-4883-BFB7-9C78F05AAF6F}"/>
              </a:ext>
            </a:extLst>
          </p:cNvPr>
          <p:cNvCxnSpPr>
            <a:cxnSpLocks/>
          </p:cNvCxnSpPr>
          <p:nvPr/>
        </p:nvCxnSpPr>
        <p:spPr>
          <a:xfrm>
            <a:off x="9073870" y="5573316"/>
            <a:ext cx="2387127" cy="0"/>
          </a:xfrm>
          <a:prstGeom prst="line">
            <a:avLst/>
          </a:prstGeom>
          <a:ln w="50800">
            <a:solidFill>
              <a:srgbClr val="00B05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51F03-F28B-F855-1F8C-FF2E12D70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38315854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21" presetClass="entr" presetSubtype="1" fill="hold" nodeType="afterEffect">
                                  <p:stCondLst>
                                    <p:cond delay="150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circle(in)">
                                      <p:cBhvr>
                                        <p:cTn id="3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A50377-DF45-4DBF-A9F5-C6A150408E08}"/>
              </a:ext>
            </a:extLst>
          </p:cNvPr>
          <p:cNvSpPr txBox="1"/>
          <p:nvPr/>
        </p:nvSpPr>
        <p:spPr>
          <a:xfrm>
            <a:off x="744266" y="350793"/>
            <a:ext cx="53016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Some practical suggestions</a:t>
            </a:r>
          </a:p>
        </p:txBody>
      </p:sp>
      <p:pic>
        <p:nvPicPr>
          <p:cNvPr id="5" name="Picture 4" descr="A screenshot of a cell phone&#10;&#10;Description generated with very high confidence">
            <a:extLst>
              <a:ext uri="{FF2B5EF4-FFF2-40B4-BE49-F238E27FC236}">
                <a16:creationId xmlns:a16="http://schemas.microsoft.com/office/drawing/2014/main" id="{459620EF-B604-4F2F-A4C9-EB686E9F9E61}"/>
              </a:ext>
            </a:extLst>
          </p:cNvPr>
          <p:cNvPicPr>
            <a:picLocks noChangeAspect="1"/>
          </p:cNvPicPr>
          <p:nvPr/>
        </p:nvPicPr>
        <p:blipFill>
          <a:blip r:embed="rId2"/>
          <a:stretch>
            <a:fillRect/>
          </a:stretch>
        </p:blipFill>
        <p:spPr>
          <a:xfrm>
            <a:off x="600364" y="1562463"/>
            <a:ext cx="6477842" cy="4755209"/>
          </a:xfrm>
          <a:prstGeom prst="rect">
            <a:avLst/>
          </a:prstGeom>
        </p:spPr>
      </p:pic>
      <p:sp>
        <p:nvSpPr>
          <p:cNvPr id="6" name="TextBox 5">
            <a:extLst>
              <a:ext uri="{FF2B5EF4-FFF2-40B4-BE49-F238E27FC236}">
                <a16:creationId xmlns:a16="http://schemas.microsoft.com/office/drawing/2014/main" id="{F3F0486D-A057-4C6A-A38A-04F2C28752DC}"/>
              </a:ext>
            </a:extLst>
          </p:cNvPr>
          <p:cNvSpPr txBox="1"/>
          <p:nvPr/>
        </p:nvSpPr>
        <p:spPr>
          <a:xfrm>
            <a:off x="744266" y="1162353"/>
            <a:ext cx="61885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glow rad="63500">
                    <a:srgbClr val="FFC000">
                      <a:satMod val="175000"/>
                      <a:alpha val="40000"/>
                    </a:srgbClr>
                  </a:glow>
                </a:effectLst>
                <a:uLnTx/>
                <a:uFillTx/>
                <a:latin typeface="Calibri" panose="020F0502020204030204"/>
                <a:ea typeface="+mn-ea"/>
                <a:cs typeface="+mn-cs"/>
              </a:rPr>
              <a:t>Speaking mat</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lassroom communication with peers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C2D0740-3EDE-4FD3-8B20-CB8E998B4E4F}"/>
              </a:ext>
            </a:extLst>
          </p:cNvPr>
          <p:cNvSpPr txBox="1"/>
          <p:nvPr/>
        </p:nvSpPr>
        <p:spPr>
          <a:xfrm>
            <a:off x="6932834" y="831896"/>
            <a:ext cx="4584912"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classroom instructions list includes structures to discuss their work. The MFL Framework requires that pupils talk about their work in the target language. This seems quite a challenge but can be achieve at a basic level initially.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speaking mats can be used for simple peer assessment. Following a completed task ask pupils to work in pairs and to give one comment in the target language to their partner.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By establishing this as a routine  pupils progressively become more confident and even end up asking for additional vocabulary that enables them to formulate more complex feedback.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7B2AC98-CB40-42A9-8A86-761096FD020D}"/>
              </a:ext>
            </a:extLst>
          </p:cNvPr>
          <p:cNvSpPr txBox="1"/>
          <p:nvPr/>
        </p:nvSpPr>
        <p:spPr>
          <a:xfrm>
            <a:off x="6932833" y="5848654"/>
            <a:ext cx="3546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Be patient and have fun!</a:t>
            </a:r>
          </a:p>
        </p:txBody>
      </p:sp>
      <p:cxnSp>
        <p:nvCxnSpPr>
          <p:cNvPr id="15" name="Straight Connector 14">
            <a:extLst>
              <a:ext uri="{FF2B5EF4-FFF2-40B4-BE49-F238E27FC236}">
                <a16:creationId xmlns:a16="http://schemas.microsoft.com/office/drawing/2014/main" id="{C3B3A218-D1EF-49D1-A239-204A63A00227}"/>
              </a:ext>
            </a:extLst>
          </p:cNvPr>
          <p:cNvCxnSpPr/>
          <p:nvPr/>
        </p:nvCxnSpPr>
        <p:spPr>
          <a:xfrm>
            <a:off x="10278969" y="3062314"/>
            <a:ext cx="1097280" cy="0"/>
          </a:xfrm>
          <a:prstGeom prst="line">
            <a:avLst/>
          </a:prstGeom>
          <a:ln w="50800">
            <a:solidFill>
              <a:srgbClr val="00B05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B69FC6-6787-49F3-8DC9-2627FCD37A9C}"/>
              </a:ext>
            </a:extLst>
          </p:cNvPr>
          <p:cNvCxnSpPr>
            <a:cxnSpLocks/>
          </p:cNvCxnSpPr>
          <p:nvPr/>
        </p:nvCxnSpPr>
        <p:spPr>
          <a:xfrm>
            <a:off x="7016717" y="3352800"/>
            <a:ext cx="1127602" cy="0"/>
          </a:xfrm>
          <a:prstGeom prst="line">
            <a:avLst/>
          </a:prstGeom>
          <a:ln w="50800">
            <a:solidFill>
              <a:srgbClr val="00B05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EB7616C-7E60-474E-8B82-52F1627BAE75}"/>
              </a:ext>
            </a:extLst>
          </p:cNvPr>
          <p:cNvCxnSpPr/>
          <p:nvPr/>
        </p:nvCxnSpPr>
        <p:spPr>
          <a:xfrm>
            <a:off x="8873550" y="4694923"/>
            <a:ext cx="1097280" cy="0"/>
          </a:xfrm>
          <a:prstGeom prst="line">
            <a:avLst/>
          </a:prstGeom>
          <a:ln w="50800">
            <a:solidFill>
              <a:srgbClr val="00B05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16B579-11EB-D28B-FFFC-507EA9438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579011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2590800" y="761647"/>
            <a:ext cx="6858000" cy="5633156"/>
          </a:xfrm>
          <a:prstGeom prst="flowChartExtract">
            <a:avLst/>
          </a:prstGeom>
          <a:solidFill>
            <a:srgbClr val="FFFFFF"/>
          </a:solidFill>
          <a:ln w="47625">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2531" name="Text Box 3"/>
          <p:cNvSpPr txBox="1">
            <a:spLocks noChangeArrowheads="1"/>
          </p:cNvSpPr>
          <p:nvPr/>
        </p:nvSpPr>
        <p:spPr bwMode="auto">
          <a:xfrm>
            <a:off x="5562600" y="1863725"/>
            <a:ext cx="990600" cy="457200"/>
          </a:xfrm>
          <a:prstGeom prst="rect">
            <a:avLst/>
          </a:prstGeom>
          <a:solidFill>
            <a:srgbClr val="FFFF00"/>
          </a:solidFill>
          <a:ln w="9525">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mn-cs"/>
              </a:rPr>
              <a:t>je</a:t>
            </a:r>
          </a:p>
        </p:txBody>
      </p:sp>
      <p:sp>
        <p:nvSpPr>
          <p:cNvPr id="22532" name="Text Box 4"/>
          <p:cNvSpPr txBox="1">
            <a:spLocks noChangeArrowheads="1"/>
          </p:cNvSpPr>
          <p:nvPr/>
        </p:nvSpPr>
        <p:spPr bwMode="auto">
          <a:xfrm>
            <a:off x="5105400" y="2435225"/>
            <a:ext cx="1905000" cy="457200"/>
          </a:xfrm>
          <a:prstGeom prst="rect">
            <a:avLst/>
          </a:prstGeom>
          <a:solidFill>
            <a:srgbClr val="92D050"/>
          </a:solidFill>
          <a:ln w="9525">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mn-cs"/>
              </a:rPr>
              <a:t>Je veux</a:t>
            </a:r>
          </a:p>
        </p:txBody>
      </p:sp>
      <p:sp>
        <p:nvSpPr>
          <p:cNvPr id="22533" name="Text Box 5"/>
          <p:cNvSpPr txBox="1">
            <a:spLocks noChangeArrowheads="1"/>
          </p:cNvSpPr>
          <p:nvPr/>
        </p:nvSpPr>
        <p:spPr bwMode="auto">
          <a:xfrm>
            <a:off x="4648200" y="3121025"/>
            <a:ext cx="2743200" cy="457200"/>
          </a:xfrm>
          <a:prstGeom prst="rect">
            <a:avLst/>
          </a:prstGeom>
          <a:solidFill>
            <a:srgbClr val="FFC000"/>
          </a:solidFill>
          <a:ln w="9525">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mn-cs"/>
              </a:rPr>
              <a:t>Je veux manger </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mn-cs"/>
            </a:endParaRPr>
          </a:p>
        </p:txBody>
      </p:sp>
      <p:sp>
        <p:nvSpPr>
          <p:cNvPr id="22534" name="Text Box 6"/>
          <p:cNvSpPr txBox="1">
            <a:spLocks noChangeArrowheads="1"/>
          </p:cNvSpPr>
          <p:nvPr/>
        </p:nvSpPr>
        <p:spPr bwMode="auto">
          <a:xfrm>
            <a:off x="4114800" y="3921125"/>
            <a:ext cx="3810000" cy="571500"/>
          </a:xfrm>
          <a:prstGeom prst="rect">
            <a:avLst/>
          </a:prstGeom>
          <a:solidFill>
            <a:srgbClr val="FF66CC"/>
          </a:solidFill>
          <a:ln w="9525">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mn-cs"/>
              </a:rPr>
              <a:t>Je veux manger des frites</a:t>
            </a:r>
            <a:endPar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Tahoma" pitchFamily="34" charset="0"/>
            </a:endParaRPr>
          </a:p>
        </p:txBody>
      </p:sp>
      <p:sp>
        <p:nvSpPr>
          <p:cNvPr id="22535" name="Text Box 7"/>
          <p:cNvSpPr txBox="1">
            <a:spLocks noChangeArrowheads="1"/>
          </p:cNvSpPr>
          <p:nvPr/>
        </p:nvSpPr>
        <p:spPr bwMode="auto">
          <a:xfrm>
            <a:off x="3733800" y="4776232"/>
            <a:ext cx="4648200" cy="457200"/>
          </a:xfrm>
          <a:prstGeom prst="rect">
            <a:avLst/>
          </a:prstGeom>
          <a:solidFill>
            <a:srgbClr val="F96F07"/>
          </a:solidFill>
          <a:ln w="9525">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mn-cs"/>
              </a:rPr>
              <a:t>Je veux manger des frites au Mc Do</a:t>
            </a:r>
            <a:endPar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Tahoma" pitchFamily="34"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mn-cs"/>
            </a:endParaRPr>
          </a:p>
        </p:txBody>
      </p:sp>
      <p:sp>
        <p:nvSpPr>
          <p:cNvPr id="22536" name="Text Box 8"/>
          <p:cNvSpPr txBox="1">
            <a:spLocks noChangeArrowheads="1"/>
          </p:cNvSpPr>
          <p:nvPr/>
        </p:nvSpPr>
        <p:spPr bwMode="auto">
          <a:xfrm>
            <a:off x="3388078" y="5510566"/>
            <a:ext cx="5257798" cy="685800"/>
          </a:xfrm>
          <a:prstGeom prst="rect">
            <a:avLst/>
          </a:prstGeom>
          <a:solidFill>
            <a:srgbClr val="00B0F0"/>
          </a:solidFill>
          <a:ln w="9525">
            <a:solidFill>
              <a:schemeClr val="bg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mn-cs"/>
              </a:rPr>
              <a:t>Je veux manger des frites au Mc Do parce que c’est délicieux</a:t>
            </a:r>
            <a:endPar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Tahoma" pitchFamily="34" charset="0"/>
            </a:endParaRPr>
          </a:p>
        </p:txBody>
      </p:sp>
      <p:sp>
        <p:nvSpPr>
          <p:cNvPr id="22538" name="Text Box 10"/>
          <p:cNvSpPr txBox="1">
            <a:spLocks noChangeArrowheads="1"/>
          </p:cNvSpPr>
          <p:nvPr/>
        </p:nvSpPr>
        <p:spPr bwMode="auto">
          <a:xfrm>
            <a:off x="177800" y="1069868"/>
            <a:ext cx="5629876" cy="1354217"/>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La pyramide 1: </a:t>
            </a:r>
            <a:r>
              <a:rPr kumimoji="0" lang="en-GB" sz="2400" b="1" i="0" u="none" strike="noStrike" kern="1200" cap="none" spc="0" normalizeH="0" baseline="0" noProof="0" dirty="0">
                <a:ln>
                  <a:noFill/>
                </a:ln>
                <a:solidFill>
                  <a:prstClr val="black"/>
                </a:solidFill>
                <a:effectLst/>
                <a:uLnTx/>
                <a:uFillTx/>
                <a:latin typeface="Calibri" pitchFamily="34" charset="0"/>
                <a:ea typeface="+mn-ea"/>
                <a:cs typeface="+mn-cs"/>
              </a:rPr>
              <a:t>Developing confidence</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GB" altLang="en-US" sz="3600" b="0" i="0" u="none" strike="noStrike" kern="1200" cap="none" spc="0" normalizeH="0" baseline="0" noProof="0" dirty="0">
              <a:ln>
                <a:noFill/>
              </a:ln>
              <a:solidFill>
                <a:srgbClr val="FF0000"/>
              </a:solidFill>
              <a:effectLst/>
              <a:uLnTx/>
              <a:uFillTx/>
              <a:latin typeface="Calibri" pitchFamily="34" charset="0"/>
              <a:ea typeface="+mn-ea"/>
              <a:cs typeface="+mn-cs"/>
            </a:endParaRPr>
          </a:p>
        </p:txBody>
      </p:sp>
      <p:sp>
        <p:nvSpPr>
          <p:cNvPr id="22539" name="Text Box 11"/>
          <p:cNvSpPr txBox="1">
            <a:spLocks noChangeArrowheads="1"/>
          </p:cNvSpPr>
          <p:nvPr/>
        </p:nvSpPr>
        <p:spPr bwMode="auto">
          <a:xfrm>
            <a:off x="6858000" y="1828800"/>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Tahoma" pitchFamily="34" charset="0"/>
                <a:ea typeface="+mn-ea"/>
                <a:cs typeface="+mn-cs"/>
              </a:rPr>
              <a:t>sujet (je, tu..)</a:t>
            </a:r>
          </a:p>
        </p:txBody>
      </p:sp>
      <p:sp>
        <p:nvSpPr>
          <p:cNvPr id="22540" name="Text Box 12"/>
          <p:cNvSpPr txBox="1">
            <a:spLocks noChangeArrowheads="1"/>
          </p:cNvSpPr>
          <p:nvPr/>
        </p:nvSpPr>
        <p:spPr bwMode="auto">
          <a:xfrm>
            <a:off x="7031566" y="2435225"/>
            <a:ext cx="2700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Tahoma" pitchFamily="34" charset="0"/>
                <a:ea typeface="+mn-ea"/>
                <a:cs typeface="+mn-cs"/>
              </a:rPr>
              <a:t>  + opinion ou modal</a:t>
            </a:r>
          </a:p>
        </p:txBody>
      </p:sp>
      <p:sp>
        <p:nvSpPr>
          <p:cNvPr id="22541" name="Text Box 13"/>
          <p:cNvSpPr txBox="1">
            <a:spLocks noChangeArrowheads="1"/>
          </p:cNvSpPr>
          <p:nvPr/>
        </p:nvSpPr>
        <p:spPr bwMode="auto">
          <a:xfrm>
            <a:off x="7543800" y="3041650"/>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Tahoma" pitchFamily="34" charset="0"/>
                <a:ea typeface="+mn-ea"/>
                <a:cs typeface="+mn-cs"/>
              </a:rPr>
              <a:t>+ verbe (infinitif)</a:t>
            </a:r>
          </a:p>
        </p:txBody>
      </p:sp>
      <p:sp>
        <p:nvSpPr>
          <p:cNvPr id="22542" name="Text Box 14"/>
          <p:cNvSpPr txBox="1">
            <a:spLocks noChangeArrowheads="1"/>
          </p:cNvSpPr>
          <p:nvPr/>
        </p:nvSpPr>
        <p:spPr bwMode="auto">
          <a:xfrm>
            <a:off x="8077200" y="3932190"/>
            <a:ext cx="1857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Tahoma" pitchFamily="34" charset="0"/>
                <a:ea typeface="+mn-ea"/>
                <a:cs typeface="+mn-cs"/>
              </a:rPr>
              <a:t>+ complément</a:t>
            </a:r>
          </a:p>
        </p:txBody>
      </p:sp>
      <p:sp>
        <p:nvSpPr>
          <p:cNvPr id="22543" name="Text Box 15"/>
          <p:cNvSpPr txBox="1">
            <a:spLocks noChangeArrowheads="1"/>
          </p:cNvSpPr>
          <p:nvPr/>
        </p:nvSpPr>
        <p:spPr bwMode="auto">
          <a:xfrm>
            <a:off x="8469487" y="4703058"/>
            <a:ext cx="5404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36195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Tahoma" pitchFamily="34" charset="0"/>
                <a:ea typeface="+mn-ea"/>
                <a:cs typeface="+mn-cs"/>
              </a:rPr>
              <a:t>+ détail (où? Quand? Avec qui?etc)</a:t>
            </a:r>
          </a:p>
        </p:txBody>
      </p:sp>
      <p:sp>
        <p:nvSpPr>
          <p:cNvPr id="22544" name="Text Box 16"/>
          <p:cNvSpPr txBox="1">
            <a:spLocks noChangeArrowheads="1"/>
          </p:cNvSpPr>
          <p:nvPr/>
        </p:nvSpPr>
        <p:spPr bwMode="auto">
          <a:xfrm>
            <a:off x="9067800" y="5638800"/>
            <a:ext cx="19501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Tahoma" pitchFamily="34" charset="0"/>
                <a:ea typeface="+mn-ea"/>
                <a:cs typeface="+mn-cs"/>
              </a:rPr>
              <a:t>+ justification</a:t>
            </a:r>
          </a:p>
        </p:txBody>
      </p:sp>
      <p:sp>
        <p:nvSpPr>
          <p:cNvPr id="2" name="TextBox 1">
            <a:extLst>
              <a:ext uri="{FF2B5EF4-FFF2-40B4-BE49-F238E27FC236}">
                <a16:creationId xmlns:a16="http://schemas.microsoft.com/office/drawing/2014/main" id="{4394A1A8-CF34-4097-882B-80BA7DF9A42E}"/>
              </a:ext>
            </a:extLst>
          </p:cNvPr>
          <p:cNvSpPr txBox="1"/>
          <p:nvPr/>
        </p:nvSpPr>
        <p:spPr>
          <a:xfrm>
            <a:off x="177800" y="1716199"/>
            <a:ext cx="3984978"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Practise each ‘level’ of the pyramid individually and encourage pupils to come up with a range of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6981C86-F8DF-4316-AE62-E94DFD6C6DE2}"/>
              </a:ext>
            </a:extLst>
          </p:cNvPr>
          <p:cNvSpPr txBox="1"/>
          <p:nvPr/>
        </p:nvSpPr>
        <p:spPr>
          <a:xfrm>
            <a:off x="177800" y="233079"/>
            <a:ext cx="53016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Some practical suggestions</a:t>
            </a:r>
          </a:p>
        </p:txBody>
      </p:sp>
      <p:pic>
        <p:nvPicPr>
          <p:cNvPr id="3" name="Picture 2">
            <a:extLst>
              <a:ext uri="{FF2B5EF4-FFF2-40B4-BE49-F238E27FC236}">
                <a16:creationId xmlns:a16="http://schemas.microsoft.com/office/drawing/2014/main" id="{282D7D84-F77C-04CC-96CA-46F8749C1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15479504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 calcmode="lin" valueType="num">
                                      <p:cBhvr additive="base">
                                        <p:cTn id="7" dur="500" fill="hold"/>
                                        <p:tgtEl>
                                          <p:spTgt spid="22538"/>
                                        </p:tgtEl>
                                        <p:attrNameLst>
                                          <p:attrName>ppt_x</p:attrName>
                                        </p:attrNameLst>
                                      </p:cBhvr>
                                      <p:tavLst>
                                        <p:tav tm="0">
                                          <p:val>
                                            <p:strVal val="0-#ppt_w/2"/>
                                          </p:val>
                                        </p:tav>
                                        <p:tav tm="100000">
                                          <p:val>
                                            <p:strVal val="#ppt_x"/>
                                          </p:val>
                                        </p:tav>
                                      </p:tavLst>
                                    </p:anim>
                                    <p:anim calcmode="lin" valueType="num">
                                      <p:cBhvr additive="base">
                                        <p:cTn id="8" dur="500" fill="hold"/>
                                        <p:tgtEl>
                                          <p:spTgt spid="225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 calcmode="lin" valueType="num">
                                      <p:cBhvr additive="base">
                                        <p:cTn id="13" dur="500" fill="hold"/>
                                        <p:tgtEl>
                                          <p:spTgt spid="22531"/>
                                        </p:tgtEl>
                                        <p:attrNameLst>
                                          <p:attrName>ppt_x</p:attrName>
                                        </p:attrNameLst>
                                      </p:cBhvr>
                                      <p:tavLst>
                                        <p:tav tm="0">
                                          <p:val>
                                            <p:strVal val="0-#ppt_w/2"/>
                                          </p:val>
                                        </p:tav>
                                        <p:tav tm="100000">
                                          <p:val>
                                            <p:strVal val="#ppt_x"/>
                                          </p:val>
                                        </p:tav>
                                      </p:tavLst>
                                    </p:anim>
                                    <p:anim calcmode="lin" valueType="num">
                                      <p:cBhvr additive="base">
                                        <p:cTn id="14" dur="500" fill="hold"/>
                                        <p:tgtEl>
                                          <p:spTgt spid="2253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2539"/>
                                        </p:tgtEl>
                                        <p:attrNameLst>
                                          <p:attrName>style.visibility</p:attrName>
                                        </p:attrNameLst>
                                      </p:cBhvr>
                                      <p:to>
                                        <p:strVal val="visible"/>
                                      </p:to>
                                    </p:set>
                                    <p:anim calcmode="lin" valueType="num">
                                      <p:cBhvr additive="base">
                                        <p:cTn id="19" dur="500" fill="hold"/>
                                        <p:tgtEl>
                                          <p:spTgt spid="22539"/>
                                        </p:tgtEl>
                                        <p:attrNameLst>
                                          <p:attrName>ppt_x</p:attrName>
                                        </p:attrNameLst>
                                      </p:cBhvr>
                                      <p:tavLst>
                                        <p:tav tm="0">
                                          <p:val>
                                            <p:strVal val="#ppt_x"/>
                                          </p:val>
                                        </p:tav>
                                        <p:tav tm="100000">
                                          <p:val>
                                            <p:strVal val="#ppt_x"/>
                                          </p:val>
                                        </p:tav>
                                      </p:tavLst>
                                    </p:anim>
                                    <p:anim calcmode="lin" valueType="num">
                                      <p:cBhvr additive="base">
                                        <p:cTn id="20" dur="500" fill="hold"/>
                                        <p:tgtEl>
                                          <p:spTgt spid="22539"/>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2"/>
                                        </p:tgtEl>
                                        <p:attrNameLst>
                                          <p:attrName>style.visibility</p:attrName>
                                        </p:attrNameLst>
                                      </p:cBhvr>
                                      <p:to>
                                        <p:strVal val="visible"/>
                                      </p:to>
                                    </p:set>
                                    <p:anim calcmode="lin" valueType="num">
                                      <p:cBhvr additive="base">
                                        <p:cTn id="25" dur="500" fill="hold"/>
                                        <p:tgtEl>
                                          <p:spTgt spid="22532"/>
                                        </p:tgtEl>
                                        <p:attrNameLst>
                                          <p:attrName>ppt_x</p:attrName>
                                        </p:attrNameLst>
                                      </p:cBhvr>
                                      <p:tavLst>
                                        <p:tav tm="0">
                                          <p:val>
                                            <p:strVal val="0-#ppt_w/2"/>
                                          </p:val>
                                        </p:tav>
                                        <p:tav tm="100000">
                                          <p:val>
                                            <p:strVal val="#ppt_x"/>
                                          </p:val>
                                        </p:tav>
                                      </p:tavLst>
                                    </p:anim>
                                    <p:anim calcmode="lin" valueType="num">
                                      <p:cBhvr additive="base">
                                        <p:cTn id="26"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2540"/>
                                        </p:tgtEl>
                                        <p:attrNameLst>
                                          <p:attrName>style.visibility</p:attrName>
                                        </p:attrNameLst>
                                      </p:cBhvr>
                                      <p:to>
                                        <p:strVal val="visible"/>
                                      </p:to>
                                    </p:set>
                                    <p:anim calcmode="lin" valueType="num">
                                      <p:cBhvr additive="base">
                                        <p:cTn id="31" dur="500" fill="hold"/>
                                        <p:tgtEl>
                                          <p:spTgt spid="22540"/>
                                        </p:tgtEl>
                                        <p:attrNameLst>
                                          <p:attrName>ppt_x</p:attrName>
                                        </p:attrNameLst>
                                      </p:cBhvr>
                                      <p:tavLst>
                                        <p:tav tm="0">
                                          <p:val>
                                            <p:strVal val="#ppt_x"/>
                                          </p:val>
                                        </p:tav>
                                        <p:tav tm="100000">
                                          <p:val>
                                            <p:strVal val="#ppt_x"/>
                                          </p:val>
                                        </p:tav>
                                      </p:tavLst>
                                    </p:anim>
                                    <p:anim calcmode="lin" valueType="num">
                                      <p:cBhvr additive="base">
                                        <p:cTn id="32" dur="500" fill="hold"/>
                                        <p:tgtEl>
                                          <p:spTgt spid="22540"/>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533"/>
                                        </p:tgtEl>
                                        <p:attrNameLst>
                                          <p:attrName>style.visibility</p:attrName>
                                        </p:attrNameLst>
                                      </p:cBhvr>
                                      <p:to>
                                        <p:strVal val="visible"/>
                                      </p:to>
                                    </p:set>
                                    <p:anim calcmode="lin" valueType="num">
                                      <p:cBhvr additive="base">
                                        <p:cTn id="37" dur="500" fill="hold"/>
                                        <p:tgtEl>
                                          <p:spTgt spid="22533"/>
                                        </p:tgtEl>
                                        <p:attrNameLst>
                                          <p:attrName>ppt_x</p:attrName>
                                        </p:attrNameLst>
                                      </p:cBhvr>
                                      <p:tavLst>
                                        <p:tav tm="0">
                                          <p:val>
                                            <p:strVal val="0-#ppt_w/2"/>
                                          </p:val>
                                        </p:tav>
                                        <p:tav tm="100000">
                                          <p:val>
                                            <p:strVal val="#ppt_x"/>
                                          </p:val>
                                        </p:tav>
                                      </p:tavLst>
                                    </p:anim>
                                    <p:anim calcmode="lin" valueType="num">
                                      <p:cBhvr additive="base">
                                        <p:cTn id="38"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2541"/>
                                        </p:tgtEl>
                                        <p:attrNameLst>
                                          <p:attrName>style.visibility</p:attrName>
                                        </p:attrNameLst>
                                      </p:cBhvr>
                                      <p:to>
                                        <p:strVal val="visible"/>
                                      </p:to>
                                    </p:set>
                                    <p:anim calcmode="lin" valueType="num">
                                      <p:cBhvr additive="base">
                                        <p:cTn id="43" dur="500" fill="hold"/>
                                        <p:tgtEl>
                                          <p:spTgt spid="22541"/>
                                        </p:tgtEl>
                                        <p:attrNameLst>
                                          <p:attrName>ppt_x</p:attrName>
                                        </p:attrNameLst>
                                      </p:cBhvr>
                                      <p:tavLst>
                                        <p:tav tm="0">
                                          <p:val>
                                            <p:strVal val="#ppt_x"/>
                                          </p:val>
                                        </p:tav>
                                        <p:tav tm="100000">
                                          <p:val>
                                            <p:strVal val="#ppt_x"/>
                                          </p:val>
                                        </p:tav>
                                      </p:tavLst>
                                    </p:anim>
                                    <p:anim calcmode="lin" valueType="num">
                                      <p:cBhvr additive="base">
                                        <p:cTn id="44" dur="500" fill="hold"/>
                                        <p:tgtEl>
                                          <p:spTgt spid="22541"/>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2534"/>
                                        </p:tgtEl>
                                        <p:attrNameLst>
                                          <p:attrName>style.visibility</p:attrName>
                                        </p:attrNameLst>
                                      </p:cBhvr>
                                      <p:to>
                                        <p:strVal val="visible"/>
                                      </p:to>
                                    </p:set>
                                    <p:anim calcmode="lin" valueType="num">
                                      <p:cBhvr additive="base">
                                        <p:cTn id="49" dur="500" fill="hold"/>
                                        <p:tgtEl>
                                          <p:spTgt spid="22534"/>
                                        </p:tgtEl>
                                        <p:attrNameLst>
                                          <p:attrName>ppt_x</p:attrName>
                                        </p:attrNameLst>
                                      </p:cBhvr>
                                      <p:tavLst>
                                        <p:tav tm="0">
                                          <p:val>
                                            <p:strVal val="0-#ppt_w/2"/>
                                          </p:val>
                                        </p:tav>
                                        <p:tav tm="100000">
                                          <p:val>
                                            <p:strVal val="#ppt_x"/>
                                          </p:val>
                                        </p:tav>
                                      </p:tavLst>
                                    </p:anim>
                                    <p:anim calcmode="lin" valueType="num">
                                      <p:cBhvr additive="base">
                                        <p:cTn id="50" dur="500" fill="hold"/>
                                        <p:tgtEl>
                                          <p:spTgt spid="2253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2542"/>
                                        </p:tgtEl>
                                        <p:attrNameLst>
                                          <p:attrName>style.visibility</p:attrName>
                                        </p:attrNameLst>
                                      </p:cBhvr>
                                      <p:to>
                                        <p:strVal val="visible"/>
                                      </p:to>
                                    </p:set>
                                    <p:anim calcmode="lin" valueType="num">
                                      <p:cBhvr additive="base">
                                        <p:cTn id="55" dur="500" fill="hold"/>
                                        <p:tgtEl>
                                          <p:spTgt spid="22542"/>
                                        </p:tgtEl>
                                        <p:attrNameLst>
                                          <p:attrName>ppt_x</p:attrName>
                                        </p:attrNameLst>
                                      </p:cBhvr>
                                      <p:tavLst>
                                        <p:tav tm="0">
                                          <p:val>
                                            <p:strVal val="#ppt_x"/>
                                          </p:val>
                                        </p:tav>
                                        <p:tav tm="100000">
                                          <p:val>
                                            <p:strVal val="#ppt_x"/>
                                          </p:val>
                                        </p:tav>
                                      </p:tavLst>
                                    </p:anim>
                                    <p:anim calcmode="lin" valueType="num">
                                      <p:cBhvr additive="base">
                                        <p:cTn id="56" dur="500" fill="hold"/>
                                        <p:tgtEl>
                                          <p:spTgt spid="22542"/>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2535"/>
                                        </p:tgtEl>
                                        <p:attrNameLst>
                                          <p:attrName>style.visibility</p:attrName>
                                        </p:attrNameLst>
                                      </p:cBhvr>
                                      <p:to>
                                        <p:strVal val="visible"/>
                                      </p:to>
                                    </p:set>
                                    <p:anim calcmode="lin" valueType="num">
                                      <p:cBhvr additive="base">
                                        <p:cTn id="61" dur="500" fill="hold"/>
                                        <p:tgtEl>
                                          <p:spTgt spid="22535"/>
                                        </p:tgtEl>
                                        <p:attrNameLst>
                                          <p:attrName>ppt_x</p:attrName>
                                        </p:attrNameLst>
                                      </p:cBhvr>
                                      <p:tavLst>
                                        <p:tav tm="0">
                                          <p:val>
                                            <p:strVal val="0-#ppt_w/2"/>
                                          </p:val>
                                        </p:tav>
                                        <p:tav tm="100000">
                                          <p:val>
                                            <p:strVal val="#ppt_x"/>
                                          </p:val>
                                        </p:tav>
                                      </p:tavLst>
                                    </p:anim>
                                    <p:anim calcmode="lin" valueType="num">
                                      <p:cBhvr additive="base">
                                        <p:cTn id="62"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22543"/>
                                        </p:tgtEl>
                                        <p:attrNameLst>
                                          <p:attrName>style.visibility</p:attrName>
                                        </p:attrNameLst>
                                      </p:cBhvr>
                                      <p:to>
                                        <p:strVal val="visible"/>
                                      </p:to>
                                    </p:set>
                                    <p:anim calcmode="lin" valueType="num">
                                      <p:cBhvr additive="base">
                                        <p:cTn id="67" dur="500" fill="hold"/>
                                        <p:tgtEl>
                                          <p:spTgt spid="22543"/>
                                        </p:tgtEl>
                                        <p:attrNameLst>
                                          <p:attrName>ppt_x</p:attrName>
                                        </p:attrNameLst>
                                      </p:cBhvr>
                                      <p:tavLst>
                                        <p:tav tm="0">
                                          <p:val>
                                            <p:strVal val="#ppt_x"/>
                                          </p:val>
                                        </p:tav>
                                        <p:tav tm="100000">
                                          <p:val>
                                            <p:strVal val="#ppt_x"/>
                                          </p:val>
                                        </p:tav>
                                      </p:tavLst>
                                    </p:anim>
                                    <p:anim calcmode="lin" valueType="num">
                                      <p:cBhvr additive="base">
                                        <p:cTn id="68" dur="500" fill="hold"/>
                                        <p:tgtEl>
                                          <p:spTgt spid="22543"/>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2536"/>
                                        </p:tgtEl>
                                        <p:attrNameLst>
                                          <p:attrName>style.visibility</p:attrName>
                                        </p:attrNameLst>
                                      </p:cBhvr>
                                      <p:to>
                                        <p:strVal val="visible"/>
                                      </p:to>
                                    </p:set>
                                    <p:anim calcmode="lin" valueType="num">
                                      <p:cBhvr additive="base">
                                        <p:cTn id="73" dur="500" fill="hold"/>
                                        <p:tgtEl>
                                          <p:spTgt spid="22536"/>
                                        </p:tgtEl>
                                        <p:attrNameLst>
                                          <p:attrName>ppt_x</p:attrName>
                                        </p:attrNameLst>
                                      </p:cBhvr>
                                      <p:tavLst>
                                        <p:tav tm="0">
                                          <p:val>
                                            <p:strVal val="0-#ppt_w/2"/>
                                          </p:val>
                                        </p:tav>
                                        <p:tav tm="100000">
                                          <p:val>
                                            <p:strVal val="#ppt_x"/>
                                          </p:val>
                                        </p:tav>
                                      </p:tavLst>
                                    </p:anim>
                                    <p:anim calcmode="lin" valueType="num">
                                      <p:cBhvr additive="base">
                                        <p:cTn id="74"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22544"/>
                                        </p:tgtEl>
                                        <p:attrNameLst>
                                          <p:attrName>style.visibility</p:attrName>
                                        </p:attrNameLst>
                                      </p:cBhvr>
                                      <p:to>
                                        <p:strVal val="visible"/>
                                      </p:to>
                                    </p:set>
                                    <p:anim calcmode="lin" valueType="num">
                                      <p:cBhvr additive="base">
                                        <p:cTn id="79" dur="500" fill="hold"/>
                                        <p:tgtEl>
                                          <p:spTgt spid="22544"/>
                                        </p:tgtEl>
                                        <p:attrNameLst>
                                          <p:attrName>ppt_x</p:attrName>
                                        </p:attrNameLst>
                                      </p:cBhvr>
                                      <p:tavLst>
                                        <p:tav tm="0">
                                          <p:val>
                                            <p:strVal val="#ppt_x"/>
                                          </p:val>
                                        </p:tav>
                                        <p:tav tm="100000">
                                          <p:val>
                                            <p:strVal val="#ppt_x"/>
                                          </p:val>
                                        </p:tav>
                                      </p:tavLst>
                                    </p:anim>
                                    <p:anim calcmode="lin" valueType="num">
                                      <p:cBhvr additive="base">
                                        <p:cTn id="80" dur="500" fill="hold"/>
                                        <p:tgtEl>
                                          <p:spTgt spid="225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autoUpdateAnimBg="0"/>
      <p:bldP spid="22532" grpId="0" animBg="1" autoUpdateAnimBg="0"/>
      <p:bldP spid="22533" grpId="0" animBg="1" autoUpdateAnimBg="0"/>
      <p:bldP spid="22534" grpId="0" animBg="1" autoUpdateAnimBg="0"/>
      <p:bldP spid="22535" grpId="0" animBg="1" autoUpdateAnimBg="0"/>
      <p:bldP spid="22536" grpId="0" animBg="1" autoUpdateAnimBg="0"/>
      <p:bldP spid="22538" grpId="0" autoUpdateAnimBg="0"/>
      <p:bldP spid="22539" grpId="0" autoUpdateAnimBg="0"/>
      <p:bldP spid="22540" grpId="0" autoUpdateAnimBg="0"/>
      <p:bldP spid="22541" grpId="0" autoUpdateAnimBg="0"/>
      <p:bldP spid="22542" grpId="0" autoUpdateAnimBg="0"/>
      <p:bldP spid="22543" grpId="0" autoUpdateAnimBg="0"/>
      <p:bldP spid="2254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2590800" y="761647"/>
            <a:ext cx="6858000" cy="5633156"/>
          </a:xfrm>
          <a:prstGeom prst="flowChartExtract">
            <a:avLst/>
          </a:prstGeom>
          <a:solidFill>
            <a:srgbClr val="FFFFFF"/>
          </a:solidFill>
          <a:ln w="47625">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2531" name="Text Box 3"/>
          <p:cNvSpPr txBox="1">
            <a:spLocks noChangeArrowheads="1"/>
          </p:cNvSpPr>
          <p:nvPr/>
        </p:nvSpPr>
        <p:spPr bwMode="auto">
          <a:xfrm>
            <a:off x="5562600" y="1863725"/>
            <a:ext cx="990600" cy="457200"/>
          </a:xfrm>
          <a:prstGeom prst="rect">
            <a:avLst/>
          </a:prstGeom>
          <a:solidFill>
            <a:srgbClr val="FFFF00"/>
          </a:solidFill>
          <a:ln w="9525">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mn-cs"/>
              </a:rPr>
              <a:t>je</a:t>
            </a:r>
          </a:p>
        </p:txBody>
      </p:sp>
      <p:sp>
        <p:nvSpPr>
          <p:cNvPr id="22532" name="Text Box 4"/>
          <p:cNvSpPr txBox="1">
            <a:spLocks noChangeArrowheads="1"/>
          </p:cNvSpPr>
          <p:nvPr/>
        </p:nvSpPr>
        <p:spPr bwMode="auto">
          <a:xfrm>
            <a:off x="5105400" y="2435225"/>
            <a:ext cx="1905000" cy="457200"/>
          </a:xfrm>
          <a:prstGeom prst="rect">
            <a:avLst/>
          </a:prstGeom>
          <a:solidFill>
            <a:srgbClr val="92D050"/>
          </a:solidFill>
          <a:ln w="9525">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mn-cs"/>
              </a:rPr>
              <a:t>Je veux</a:t>
            </a:r>
          </a:p>
        </p:txBody>
      </p:sp>
      <p:sp>
        <p:nvSpPr>
          <p:cNvPr id="22533" name="Text Box 5"/>
          <p:cNvSpPr txBox="1">
            <a:spLocks noChangeArrowheads="1"/>
          </p:cNvSpPr>
          <p:nvPr/>
        </p:nvSpPr>
        <p:spPr bwMode="auto">
          <a:xfrm>
            <a:off x="4648200" y="3121025"/>
            <a:ext cx="2743200" cy="457200"/>
          </a:xfrm>
          <a:prstGeom prst="rect">
            <a:avLst/>
          </a:prstGeom>
          <a:solidFill>
            <a:srgbClr val="FFC000"/>
          </a:solidFill>
          <a:ln w="9525">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mn-cs"/>
              </a:rPr>
              <a:t>Je veux manger </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mn-cs"/>
            </a:endParaRPr>
          </a:p>
        </p:txBody>
      </p:sp>
      <p:sp>
        <p:nvSpPr>
          <p:cNvPr id="22534" name="Text Box 6"/>
          <p:cNvSpPr txBox="1">
            <a:spLocks noChangeArrowheads="1"/>
          </p:cNvSpPr>
          <p:nvPr/>
        </p:nvSpPr>
        <p:spPr bwMode="auto">
          <a:xfrm>
            <a:off x="4114800" y="3921125"/>
            <a:ext cx="3810000" cy="571500"/>
          </a:xfrm>
          <a:prstGeom prst="rect">
            <a:avLst/>
          </a:prstGeom>
          <a:solidFill>
            <a:srgbClr val="FF66CC"/>
          </a:solidFill>
          <a:ln w="9525">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mn-cs"/>
              </a:rPr>
              <a:t>Je veux manger des frites</a:t>
            </a:r>
            <a:endPar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Tahoma" pitchFamily="34" charset="0"/>
            </a:endParaRPr>
          </a:p>
        </p:txBody>
      </p:sp>
      <p:sp>
        <p:nvSpPr>
          <p:cNvPr id="22535" name="Text Box 7"/>
          <p:cNvSpPr txBox="1">
            <a:spLocks noChangeArrowheads="1"/>
          </p:cNvSpPr>
          <p:nvPr/>
        </p:nvSpPr>
        <p:spPr bwMode="auto">
          <a:xfrm>
            <a:off x="3733800" y="4776232"/>
            <a:ext cx="4648200" cy="457200"/>
          </a:xfrm>
          <a:prstGeom prst="rect">
            <a:avLst/>
          </a:prstGeom>
          <a:solidFill>
            <a:srgbClr val="F96F07"/>
          </a:solidFill>
          <a:ln w="9525">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mn-cs"/>
              </a:rPr>
              <a:t>Je veux manger des frites au Mc Do</a:t>
            </a:r>
            <a:endPar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Tahoma" pitchFamily="34"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mn-cs"/>
            </a:endParaRPr>
          </a:p>
        </p:txBody>
      </p:sp>
      <p:sp>
        <p:nvSpPr>
          <p:cNvPr id="22536" name="Text Box 8"/>
          <p:cNvSpPr txBox="1">
            <a:spLocks noChangeArrowheads="1"/>
          </p:cNvSpPr>
          <p:nvPr/>
        </p:nvSpPr>
        <p:spPr bwMode="auto">
          <a:xfrm>
            <a:off x="3388078" y="5510566"/>
            <a:ext cx="5257798" cy="685800"/>
          </a:xfrm>
          <a:prstGeom prst="rect">
            <a:avLst/>
          </a:prstGeom>
          <a:solidFill>
            <a:srgbClr val="00B0F0"/>
          </a:solidFill>
          <a:ln w="9525">
            <a:solidFill>
              <a:schemeClr val="bg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mn-cs"/>
              </a:rPr>
              <a:t>Je veux manger des frites au Mc Do parce que c’est délicieux</a:t>
            </a:r>
            <a:endParaRPr kumimoji="0" lang="en-US" altLang="en-US" sz="2000" b="0" i="0" u="none" strike="noStrike" kern="1200" cap="none" spc="0" normalizeH="0" baseline="0" noProof="0" dirty="0">
              <a:ln>
                <a:noFill/>
              </a:ln>
              <a:solidFill>
                <a:prstClr val="black"/>
              </a:solidFill>
              <a:effectLst/>
              <a:uLnTx/>
              <a:uFillTx/>
              <a:latin typeface="Tahoma" pitchFamily="34" charset="0"/>
              <a:ea typeface="+mn-ea"/>
              <a:cs typeface="Tahoma" pitchFamily="34" charset="0"/>
            </a:endParaRPr>
          </a:p>
        </p:txBody>
      </p:sp>
      <p:sp>
        <p:nvSpPr>
          <p:cNvPr id="22539" name="Text Box 11"/>
          <p:cNvSpPr txBox="1">
            <a:spLocks noChangeArrowheads="1"/>
          </p:cNvSpPr>
          <p:nvPr/>
        </p:nvSpPr>
        <p:spPr bwMode="auto">
          <a:xfrm>
            <a:off x="6858000" y="1828800"/>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Tahoma" pitchFamily="34" charset="0"/>
                <a:ea typeface="+mn-ea"/>
                <a:cs typeface="+mn-cs"/>
              </a:rPr>
              <a:t>sujet (je, </a:t>
            </a:r>
            <a:r>
              <a:rPr kumimoji="0" lang="en-GB" altLang="en-US" sz="1800" b="0" i="0" u="none" strike="noStrike" kern="1200" cap="none" spc="0" normalizeH="0" baseline="0" noProof="0" dirty="0" err="1">
                <a:ln>
                  <a:noFill/>
                </a:ln>
                <a:solidFill>
                  <a:prstClr val="black"/>
                </a:solidFill>
                <a:effectLst/>
                <a:uLnTx/>
                <a:uFillTx/>
                <a:latin typeface="Tahoma" pitchFamily="34" charset="0"/>
                <a:ea typeface="+mn-ea"/>
                <a:cs typeface="+mn-cs"/>
              </a:rPr>
              <a:t>tu.</a:t>
            </a:r>
            <a:r>
              <a:rPr kumimoji="0" lang="en-GB" altLang="en-US" sz="1800" b="0" i="0" u="none" strike="noStrike" kern="1200" cap="none" spc="0" normalizeH="0" baseline="0" noProof="0" dirty="0">
                <a:ln>
                  <a:noFill/>
                </a:ln>
                <a:solidFill>
                  <a:prstClr val="black"/>
                </a:solidFill>
                <a:effectLst/>
                <a:uLnTx/>
                <a:uFillTx/>
                <a:latin typeface="Tahoma" pitchFamily="34" charset="0"/>
                <a:ea typeface="+mn-ea"/>
                <a:cs typeface="+mn-cs"/>
              </a:rPr>
              <a:t>.)</a:t>
            </a:r>
          </a:p>
        </p:txBody>
      </p:sp>
      <p:sp>
        <p:nvSpPr>
          <p:cNvPr id="22540" name="Text Box 12"/>
          <p:cNvSpPr txBox="1">
            <a:spLocks noChangeArrowheads="1"/>
          </p:cNvSpPr>
          <p:nvPr/>
        </p:nvSpPr>
        <p:spPr bwMode="auto">
          <a:xfrm>
            <a:off x="7031566" y="2435225"/>
            <a:ext cx="2700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Tahoma" pitchFamily="34" charset="0"/>
                <a:ea typeface="+mn-ea"/>
                <a:cs typeface="+mn-cs"/>
              </a:rPr>
              <a:t>  + opinion ou modal</a:t>
            </a:r>
          </a:p>
        </p:txBody>
      </p:sp>
      <p:sp>
        <p:nvSpPr>
          <p:cNvPr id="22541" name="Text Box 13"/>
          <p:cNvSpPr txBox="1">
            <a:spLocks noChangeArrowheads="1"/>
          </p:cNvSpPr>
          <p:nvPr/>
        </p:nvSpPr>
        <p:spPr bwMode="auto">
          <a:xfrm>
            <a:off x="7543800" y="3041650"/>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Tahoma" pitchFamily="34" charset="0"/>
                <a:ea typeface="+mn-ea"/>
                <a:cs typeface="+mn-cs"/>
              </a:rPr>
              <a:t>+ verbe (infinitif)</a:t>
            </a:r>
          </a:p>
        </p:txBody>
      </p:sp>
      <p:sp>
        <p:nvSpPr>
          <p:cNvPr id="22542" name="Text Box 14"/>
          <p:cNvSpPr txBox="1">
            <a:spLocks noChangeArrowheads="1"/>
          </p:cNvSpPr>
          <p:nvPr/>
        </p:nvSpPr>
        <p:spPr bwMode="auto">
          <a:xfrm>
            <a:off x="8077200" y="3932190"/>
            <a:ext cx="1857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Tahoma" pitchFamily="34" charset="0"/>
                <a:ea typeface="+mn-ea"/>
                <a:cs typeface="+mn-cs"/>
              </a:rPr>
              <a:t>+ complément</a:t>
            </a:r>
          </a:p>
        </p:txBody>
      </p:sp>
      <p:sp>
        <p:nvSpPr>
          <p:cNvPr id="22543" name="Text Box 15"/>
          <p:cNvSpPr txBox="1">
            <a:spLocks noChangeArrowheads="1"/>
          </p:cNvSpPr>
          <p:nvPr/>
        </p:nvSpPr>
        <p:spPr bwMode="auto">
          <a:xfrm>
            <a:off x="8469487" y="4703058"/>
            <a:ext cx="5404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36195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Tahoma" pitchFamily="34" charset="0"/>
                <a:ea typeface="+mn-ea"/>
                <a:cs typeface="+mn-cs"/>
              </a:rPr>
              <a:t>+ détail (où? Quand? Avec </a:t>
            </a:r>
            <a:r>
              <a:rPr kumimoji="0" lang="en-GB" altLang="en-US" sz="1800" b="0" i="0" u="none" strike="noStrike" kern="1200" cap="none" spc="0" normalizeH="0" baseline="0" noProof="0" dirty="0" err="1">
                <a:ln>
                  <a:noFill/>
                </a:ln>
                <a:solidFill>
                  <a:prstClr val="black"/>
                </a:solidFill>
                <a:effectLst/>
                <a:uLnTx/>
                <a:uFillTx/>
                <a:latin typeface="Tahoma" pitchFamily="34" charset="0"/>
                <a:ea typeface="+mn-ea"/>
                <a:cs typeface="+mn-cs"/>
              </a:rPr>
              <a:t>qui?etc</a:t>
            </a:r>
            <a:r>
              <a:rPr kumimoji="0" lang="en-GB" altLang="en-US" sz="1800" b="0" i="0" u="none" strike="noStrike" kern="1200" cap="none" spc="0" normalizeH="0" baseline="0" noProof="0" dirty="0">
                <a:ln>
                  <a:noFill/>
                </a:ln>
                <a:solidFill>
                  <a:prstClr val="black"/>
                </a:solidFill>
                <a:effectLst/>
                <a:uLnTx/>
                <a:uFillTx/>
                <a:latin typeface="Tahoma" pitchFamily="34" charset="0"/>
                <a:ea typeface="+mn-ea"/>
                <a:cs typeface="+mn-cs"/>
              </a:rPr>
              <a:t>)</a:t>
            </a:r>
          </a:p>
        </p:txBody>
      </p:sp>
      <p:sp>
        <p:nvSpPr>
          <p:cNvPr id="22544" name="Text Box 16"/>
          <p:cNvSpPr txBox="1">
            <a:spLocks noChangeArrowheads="1"/>
          </p:cNvSpPr>
          <p:nvPr/>
        </p:nvSpPr>
        <p:spPr bwMode="auto">
          <a:xfrm>
            <a:off x="9067800" y="5638800"/>
            <a:ext cx="19501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Tahoma" pitchFamily="34" charset="0"/>
                <a:ea typeface="+mn-ea"/>
                <a:cs typeface="+mn-cs"/>
              </a:rPr>
              <a:t>+ justification</a:t>
            </a:r>
          </a:p>
        </p:txBody>
      </p:sp>
      <p:sp>
        <p:nvSpPr>
          <p:cNvPr id="2" name="TextBox 1">
            <a:extLst>
              <a:ext uri="{FF2B5EF4-FFF2-40B4-BE49-F238E27FC236}">
                <a16:creationId xmlns:a16="http://schemas.microsoft.com/office/drawing/2014/main" id="{4394A1A8-CF34-4097-882B-80BA7DF9A42E}"/>
              </a:ext>
            </a:extLst>
          </p:cNvPr>
          <p:cNvSpPr txBox="1"/>
          <p:nvPr/>
        </p:nvSpPr>
        <p:spPr>
          <a:xfrm>
            <a:off x="322439" y="1675375"/>
            <a:ext cx="398497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Progressively remove the support</a:t>
            </a:r>
          </a:p>
        </p:txBody>
      </p:sp>
      <p:sp>
        <p:nvSpPr>
          <p:cNvPr id="17" name="Text Box 10">
            <a:extLst>
              <a:ext uri="{FF2B5EF4-FFF2-40B4-BE49-F238E27FC236}">
                <a16:creationId xmlns:a16="http://schemas.microsoft.com/office/drawing/2014/main" id="{D5DAE540-F687-4DD1-B84D-9EB26B7554D7}"/>
              </a:ext>
            </a:extLst>
          </p:cNvPr>
          <p:cNvSpPr txBox="1">
            <a:spLocks noChangeArrowheads="1"/>
          </p:cNvSpPr>
          <p:nvPr/>
        </p:nvSpPr>
        <p:spPr bwMode="auto">
          <a:xfrm>
            <a:off x="111935" y="1267072"/>
            <a:ext cx="5629876" cy="523220"/>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La pyramide 2: </a:t>
            </a:r>
            <a:r>
              <a:rPr kumimoji="0" lang="en-GB" sz="2400" b="1" i="0" u="none" strike="noStrike" kern="1200" cap="none" spc="0" normalizeH="0" baseline="0" noProof="0" dirty="0">
                <a:ln>
                  <a:noFill/>
                </a:ln>
                <a:solidFill>
                  <a:prstClr val="black"/>
                </a:solidFill>
                <a:effectLst/>
                <a:uLnTx/>
                <a:uFillTx/>
                <a:latin typeface="Calibri" pitchFamily="34" charset="0"/>
                <a:ea typeface="+mn-ea"/>
                <a:cs typeface="+mn-cs"/>
              </a:rPr>
              <a:t>Developing confidence</a:t>
            </a:r>
          </a:p>
        </p:txBody>
      </p:sp>
      <p:sp>
        <p:nvSpPr>
          <p:cNvPr id="18" name="TextBox 17">
            <a:extLst>
              <a:ext uri="{FF2B5EF4-FFF2-40B4-BE49-F238E27FC236}">
                <a16:creationId xmlns:a16="http://schemas.microsoft.com/office/drawing/2014/main" id="{D96DA598-1A99-467A-B5F9-3C36A9743887}"/>
              </a:ext>
            </a:extLst>
          </p:cNvPr>
          <p:cNvSpPr txBox="1"/>
          <p:nvPr/>
        </p:nvSpPr>
        <p:spPr>
          <a:xfrm>
            <a:off x="111935" y="430283"/>
            <a:ext cx="53016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Some practical suggestions</a:t>
            </a:r>
          </a:p>
        </p:txBody>
      </p:sp>
      <p:pic>
        <p:nvPicPr>
          <p:cNvPr id="3" name="Picture 2">
            <a:extLst>
              <a:ext uri="{FF2B5EF4-FFF2-40B4-BE49-F238E27FC236}">
                <a16:creationId xmlns:a16="http://schemas.microsoft.com/office/drawing/2014/main" id="{5ED2D30C-5469-76B3-94DA-E7030C47E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3764954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531"/>
                                        </p:tgtEl>
                                      </p:cBhvr>
                                    </p:animEffect>
                                    <p:set>
                                      <p:cBhvr>
                                        <p:cTn id="7" dur="1" fill="hold">
                                          <p:stCondLst>
                                            <p:cond delay="499"/>
                                          </p:stCondLst>
                                        </p:cTn>
                                        <p:tgtEl>
                                          <p:spTgt spid="225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532"/>
                                        </p:tgtEl>
                                      </p:cBhvr>
                                    </p:animEffect>
                                    <p:set>
                                      <p:cBhvr>
                                        <p:cTn id="12" dur="1" fill="hold">
                                          <p:stCondLst>
                                            <p:cond delay="499"/>
                                          </p:stCondLst>
                                        </p:cTn>
                                        <p:tgtEl>
                                          <p:spTgt spid="225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2533"/>
                                        </p:tgtEl>
                                      </p:cBhvr>
                                    </p:animEffect>
                                    <p:set>
                                      <p:cBhvr>
                                        <p:cTn id="17" dur="1" fill="hold">
                                          <p:stCondLst>
                                            <p:cond delay="499"/>
                                          </p:stCondLst>
                                        </p:cTn>
                                        <p:tgtEl>
                                          <p:spTgt spid="2253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534"/>
                                        </p:tgtEl>
                                      </p:cBhvr>
                                    </p:animEffect>
                                    <p:set>
                                      <p:cBhvr>
                                        <p:cTn id="22" dur="1" fill="hold">
                                          <p:stCondLst>
                                            <p:cond delay="499"/>
                                          </p:stCondLst>
                                        </p:cTn>
                                        <p:tgtEl>
                                          <p:spTgt spid="225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2535"/>
                                        </p:tgtEl>
                                      </p:cBhvr>
                                    </p:animEffect>
                                    <p:set>
                                      <p:cBhvr>
                                        <p:cTn id="27" dur="1" fill="hold">
                                          <p:stCondLst>
                                            <p:cond delay="499"/>
                                          </p:stCondLst>
                                        </p:cTn>
                                        <p:tgtEl>
                                          <p:spTgt spid="2253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2536"/>
                                        </p:tgtEl>
                                      </p:cBhvr>
                                    </p:animEffect>
                                    <p:set>
                                      <p:cBhvr>
                                        <p:cTn id="32" dur="1" fill="hold">
                                          <p:stCondLst>
                                            <p:cond delay="499"/>
                                          </p:stCondLst>
                                        </p:cTn>
                                        <p:tgtEl>
                                          <p:spTgt spid="225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animBg="1"/>
      <p:bldP spid="22533" grpId="0" animBg="1"/>
      <p:bldP spid="22534" grpId="0" animBg="1"/>
      <p:bldP spid="22535" grpId="0" animBg="1"/>
      <p:bldP spid="225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74575" y="5390628"/>
            <a:ext cx="4822065" cy="691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Comment on dit ............?   [ komangondee]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B0F0"/>
                </a:solidFill>
                <a:effectLst/>
                <a:uLnTx/>
                <a:uFillTx/>
                <a:latin typeface="Calibri" panose="020F0502020204030204"/>
                <a:ea typeface="+mn-ea"/>
                <a:cs typeface="+mn-cs"/>
              </a:rPr>
              <a:t>How do you say.................?</a:t>
            </a:r>
          </a:p>
        </p:txBody>
      </p:sp>
      <p:pic>
        <p:nvPicPr>
          <p:cNvPr id="1028" name="Picture 4"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129" y="784893"/>
            <a:ext cx="642938" cy="3857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754998" y="830392"/>
            <a:ext cx="3932988" cy="3886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FF0000"/>
                </a:solidFill>
                <a:effectLst/>
                <a:uLnTx/>
                <a:uFillTx/>
                <a:latin typeface="Calibri" panose="020F0502020204030204"/>
                <a:ea typeface="+mn-ea"/>
                <a:cs typeface="+mn-cs"/>
              </a:rPr>
              <a:t>L’anglais n’est pas autorisé! </a:t>
            </a:r>
          </a:p>
        </p:txBody>
      </p:sp>
      <p:pic>
        <p:nvPicPr>
          <p:cNvPr id="1036" name="Picture 12" descr="Red, Cancel, Delete, No, Forbidd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3406" y="622257"/>
            <a:ext cx="728384" cy="73391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bwMode="auto">
          <a:xfrm>
            <a:off x="37134" y="381991"/>
            <a:ext cx="4283616" cy="13600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err="1">
                <a:ln>
                  <a:noFill/>
                </a:ln>
                <a:solidFill>
                  <a:srgbClr val="FF0000"/>
                </a:solidFill>
                <a:effectLst/>
                <a:uLnTx/>
                <a:uFillTx/>
                <a:latin typeface="Calibri" panose="020F0502020204030204"/>
                <a:ea typeface="+mj-ea"/>
                <a:cs typeface="+mj-cs"/>
              </a:rPr>
              <a:t>Débat</a:t>
            </a:r>
            <a:r>
              <a:rPr kumimoji="0" lang="en-GB" sz="2000" b="1" i="0" u="none" strike="noStrike" kern="0" cap="none" spc="0" normalizeH="0" baseline="0" noProof="0" dirty="0">
                <a:ln>
                  <a:noFill/>
                </a:ln>
                <a:solidFill>
                  <a:srgbClr val="FF0000"/>
                </a:solidFill>
                <a:effectLst/>
                <a:uLnTx/>
                <a:uFillTx/>
                <a:latin typeface="Calibri" panose="020F0502020204030204"/>
                <a:ea typeface="+mj-ea"/>
                <a:cs typeface="+mj-cs"/>
              </a:rPr>
              <a:t> </a:t>
            </a:r>
            <a:r>
              <a:rPr kumimoji="0" lang="en-GB" sz="2000" b="1" i="0" u="none" strike="noStrike" kern="0" cap="none" spc="0" normalizeH="0" baseline="0" noProof="0" dirty="0" err="1">
                <a:ln>
                  <a:noFill/>
                </a:ln>
                <a:solidFill>
                  <a:srgbClr val="FF0000"/>
                </a:solidFill>
                <a:effectLst/>
                <a:uLnTx/>
                <a:uFillTx/>
                <a:latin typeface="Calibri" panose="020F0502020204030204"/>
                <a:ea typeface="+mj-ea"/>
                <a:cs typeface="+mj-cs"/>
              </a:rPr>
              <a:t>démocratique</a:t>
            </a:r>
            <a:r>
              <a:rPr kumimoji="0" lang="en-GB" sz="2000" b="1" i="0" u="none" strike="noStrike" kern="0" cap="none" spc="0" normalizeH="0" baseline="0" noProof="0" dirty="0">
                <a:ln>
                  <a:noFill/>
                </a:ln>
                <a:solidFill>
                  <a:srgbClr val="FF0000"/>
                </a:solidFill>
                <a:effectLst/>
                <a:uLnTx/>
                <a:uFillTx/>
                <a:latin typeface="Calibri" panose="020F0502020204030204"/>
                <a:ea typeface="+mj-ea"/>
                <a:cs typeface="+mj-cs"/>
              </a:rPr>
              <a:t> 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panose="020F0502020204030204"/>
                <a:ea typeface="+mj-ea"/>
                <a:cs typeface="+mj-cs"/>
              </a:rPr>
              <a:t>encouraging natural responses </a:t>
            </a:r>
          </a:p>
        </p:txBody>
      </p:sp>
      <p:graphicFrame>
        <p:nvGraphicFramePr>
          <p:cNvPr id="9" name="Table 8"/>
          <p:cNvGraphicFramePr>
            <a:graphicFrameLocks noGrp="1"/>
          </p:cNvGraphicFramePr>
          <p:nvPr/>
        </p:nvGraphicFramePr>
        <p:xfrm>
          <a:off x="3786489" y="1475802"/>
          <a:ext cx="7575884" cy="3658108"/>
        </p:xfrm>
        <a:graphic>
          <a:graphicData uri="http://schemas.openxmlformats.org/drawingml/2006/table">
            <a:tbl>
              <a:tblPr firstRow="1" bandRow="1">
                <a:tableStyleId>{5C22544A-7EE6-4342-B048-85BDC9FD1C3A}</a:tableStyleId>
              </a:tblPr>
              <a:tblGrid>
                <a:gridCol w="3787942">
                  <a:extLst>
                    <a:ext uri="{9D8B030D-6E8A-4147-A177-3AD203B41FA5}">
                      <a16:colId xmlns:a16="http://schemas.microsoft.com/office/drawing/2014/main" val="1284646951"/>
                    </a:ext>
                  </a:extLst>
                </a:gridCol>
                <a:gridCol w="3787942">
                  <a:extLst>
                    <a:ext uri="{9D8B030D-6E8A-4147-A177-3AD203B41FA5}">
                      <a16:colId xmlns:a16="http://schemas.microsoft.com/office/drawing/2014/main" val="2493076886"/>
                    </a:ext>
                  </a:extLst>
                </a:gridCol>
              </a:tblGrid>
              <a:tr h="583518">
                <a:tc>
                  <a:txBody>
                    <a:bodyPr/>
                    <a:lstStyle/>
                    <a:p>
                      <a:r>
                        <a:rPr lang="en-GB" dirty="0">
                          <a:ln w="3175">
                            <a:solidFill>
                              <a:schemeClr val="tx2"/>
                            </a:solidFill>
                          </a:ln>
                          <a:solidFill>
                            <a:srgbClr val="00B050"/>
                          </a:solidFill>
                        </a:rPr>
                        <a:t>                       </a:t>
                      </a:r>
                      <a:r>
                        <a:rPr lang="en-GB" sz="3200" dirty="0">
                          <a:ln w="3175">
                            <a:solidFill>
                              <a:schemeClr val="tx2"/>
                            </a:solidFill>
                          </a:ln>
                          <a:solidFill>
                            <a:srgbClr val="00B050"/>
                          </a:solidFill>
                        </a:rPr>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n w="3175">
                            <a:solidFill>
                              <a:schemeClr val="tx2"/>
                            </a:solidFill>
                          </a:ln>
                          <a:solidFill>
                            <a:srgbClr val="FF0000"/>
                          </a:solidFill>
                        </a:rPr>
                        <a:t>                      </a:t>
                      </a:r>
                      <a:r>
                        <a:rPr lang="en-GB" sz="3200" dirty="0">
                          <a:ln w="3175">
                            <a:solidFill>
                              <a:schemeClr val="tx2"/>
                            </a:solidFill>
                          </a:ln>
                          <a:solidFill>
                            <a:srgbClr val="FF0000"/>
                          </a:solidFill>
                        </a:rPr>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331196923"/>
                  </a:ext>
                </a:extLst>
              </a:tr>
              <a:tr h="2122289">
                <a:tc>
                  <a:txBody>
                    <a:bodyPr/>
                    <a:lstStyle/>
                    <a:p>
                      <a:pPr>
                        <a:lnSpc>
                          <a:spcPct val="150000"/>
                        </a:lnSpc>
                      </a:pPr>
                      <a:r>
                        <a:rPr lang="en-GB" dirty="0">
                          <a:ln>
                            <a:solidFill>
                              <a:schemeClr val="tx1"/>
                            </a:solidFill>
                          </a:ln>
                        </a:rPr>
                        <a:t>Je suis d’accord</a:t>
                      </a:r>
                    </a:p>
                    <a:p>
                      <a:pPr>
                        <a:lnSpc>
                          <a:spcPct val="150000"/>
                        </a:lnSpc>
                      </a:pPr>
                      <a:r>
                        <a:rPr lang="en-GB" dirty="0">
                          <a:ln>
                            <a:solidFill>
                              <a:schemeClr val="tx1"/>
                            </a:solidFill>
                          </a:ln>
                        </a:rPr>
                        <a:t>Je pense</a:t>
                      </a:r>
                      <a:r>
                        <a:rPr lang="en-GB" baseline="0" dirty="0">
                          <a:ln>
                            <a:solidFill>
                              <a:schemeClr val="tx1"/>
                            </a:solidFill>
                          </a:ln>
                        </a:rPr>
                        <a:t> que c’est vrai</a:t>
                      </a:r>
                    </a:p>
                    <a:p>
                      <a:pPr>
                        <a:lnSpc>
                          <a:spcPct val="150000"/>
                        </a:lnSpc>
                      </a:pPr>
                      <a:r>
                        <a:rPr lang="en-GB" baseline="0" dirty="0">
                          <a:ln>
                            <a:solidFill>
                              <a:schemeClr val="tx1"/>
                            </a:solidFill>
                          </a:ln>
                        </a:rPr>
                        <a:t>A mon avis c’est la vérité</a:t>
                      </a:r>
                    </a:p>
                    <a:p>
                      <a:pPr>
                        <a:lnSpc>
                          <a:spcPct val="150000"/>
                        </a:lnSpc>
                      </a:pPr>
                      <a:r>
                        <a:rPr lang="en-GB" baseline="0" dirty="0">
                          <a:ln>
                            <a:solidFill>
                              <a:schemeClr val="tx1"/>
                            </a:solidFill>
                          </a:ln>
                        </a:rPr>
                        <a:t>on peut dire ça</a:t>
                      </a:r>
                    </a:p>
                    <a:p>
                      <a:pPr>
                        <a:lnSpc>
                          <a:spcPct val="150000"/>
                        </a:lnSpc>
                      </a:pPr>
                      <a:r>
                        <a:rPr lang="en-GB" baseline="0" dirty="0">
                          <a:ln>
                            <a:solidFill>
                              <a:schemeClr val="tx1"/>
                            </a:solidFill>
                          </a:ln>
                        </a:rPr>
                        <a:t>Je trouve ça juste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E7"/>
                    </a:solidFill>
                  </a:tcPr>
                </a:tc>
                <a:tc>
                  <a:txBody>
                    <a:bodyPr/>
                    <a:lstStyle/>
                    <a:p>
                      <a:pPr>
                        <a:lnSpc>
                          <a:spcPct val="150000"/>
                        </a:lnSpc>
                      </a:pPr>
                      <a:r>
                        <a:rPr lang="en-GB" dirty="0">
                          <a:ln>
                            <a:solidFill>
                              <a:schemeClr val="tx1"/>
                            </a:solidFill>
                          </a:ln>
                        </a:rPr>
                        <a:t>Je ne suis pas d’accord</a:t>
                      </a:r>
                    </a:p>
                    <a:p>
                      <a:pPr>
                        <a:lnSpc>
                          <a:spcPct val="150000"/>
                        </a:lnSpc>
                      </a:pPr>
                      <a:r>
                        <a:rPr lang="en-GB" dirty="0">
                          <a:ln>
                            <a:solidFill>
                              <a:schemeClr val="tx1"/>
                            </a:solidFill>
                          </a:ln>
                        </a:rPr>
                        <a:t>Je</a:t>
                      </a:r>
                      <a:r>
                        <a:rPr lang="en-GB" baseline="0" dirty="0">
                          <a:ln>
                            <a:solidFill>
                              <a:schemeClr val="tx1"/>
                            </a:solidFill>
                          </a:ln>
                        </a:rPr>
                        <a:t> pense que c’est faux</a:t>
                      </a:r>
                    </a:p>
                    <a:p>
                      <a:pPr>
                        <a:lnSpc>
                          <a:spcPct val="150000"/>
                        </a:lnSpc>
                      </a:pPr>
                      <a:r>
                        <a:rPr lang="en-GB" baseline="0" dirty="0">
                          <a:ln>
                            <a:solidFill>
                              <a:schemeClr val="tx1"/>
                            </a:solidFill>
                          </a:ln>
                        </a:rPr>
                        <a:t>A mon avis c’est un mensonge</a:t>
                      </a:r>
                    </a:p>
                    <a:p>
                      <a:pPr marL="0" marR="0" lvl="0" indent="0" algn="l" defTabSz="914400" rtl="0" eaLnBrk="1" fontAlgn="auto" latinLnBrk="0" hangingPunct="1">
                        <a:lnSpc>
                          <a:spcPct val="150000"/>
                        </a:lnSpc>
                        <a:spcBef>
                          <a:spcPts val="0"/>
                        </a:spcBef>
                        <a:spcAft>
                          <a:spcPts val="0"/>
                        </a:spcAft>
                        <a:buClrTx/>
                        <a:buSzTx/>
                        <a:buFontTx/>
                        <a:buNone/>
                        <a:tabLst/>
                        <a:defRPr/>
                      </a:pPr>
                      <a:r>
                        <a:rPr lang="en-GB" baseline="0" dirty="0">
                          <a:ln>
                            <a:solidFill>
                              <a:schemeClr val="tx1"/>
                            </a:solidFill>
                          </a:ln>
                        </a:rPr>
                        <a:t>On ne peut pas dire ça</a:t>
                      </a:r>
                    </a:p>
                    <a:p>
                      <a:pPr marL="0" marR="0" lvl="0" indent="0" algn="l" defTabSz="914400" rtl="0" eaLnBrk="1" fontAlgn="auto" latinLnBrk="0" hangingPunct="1">
                        <a:lnSpc>
                          <a:spcPct val="150000"/>
                        </a:lnSpc>
                        <a:spcBef>
                          <a:spcPts val="0"/>
                        </a:spcBef>
                        <a:spcAft>
                          <a:spcPts val="0"/>
                        </a:spcAft>
                        <a:buClrTx/>
                        <a:buSzTx/>
                        <a:buFontTx/>
                        <a:buNone/>
                        <a:tabLst/>
                        <a:defRPr/>
                      </a:pPr>
                      <a:r>
                        <a:rPr lang="en-GB" baseline="0" dirty="0">
                          <a:ln>
                            <a:solidFill>
                              <a:schemeClr val="tx1"/>
                            </a:solidFill>
                          </a:ln>
                        </a:rPr>
                        <a:t>Je ne trouve pas ça juste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EB"/>
                    </a:solidFill>
                  </a:tcPr>
                </a:tc>
                <a:extLst>
                  <a:ext uri="{0D108BD9-81ED-4DB2-BD59-A6C34878D82A}">
                    <a16:rowId xmlns:a16="http://schemas.microsoft.com/office/drawing/2014/main" val="2306728518"/>
                  </a:ext>
                </a:extLst>
              </a:tr>
              <a:tr h="952301">
                <a:tc gridSpan="2">
                  <a:txBody>
                    <a:bodyPr/>
                    <a:lstStyle/>
                    <a:p>
                      <a:pPr algn="ctr">
                        <a:lnSpc>
                          <a:spcPct val="150000"/>
                        </a:lnSpc>
                      </a:pPr>
                      <a:r>
                        <a:rPr lang="en-GB" baseline="0" dirty="0">
                          <a:ln>
                            <a:solidFill>
                              <a:schemeClr val="tx1"/>
                            </a:solidFill>
                          </a:ln>
                        </a:rPr>
                        <a:t>Je pense que c’est …..</a:t>
                      </a:r>
                    </a:p>
                    <a:p>
                      <a:pPr algn="ctr">
                        <a:lnSpc>
                          <a:spcPct val="150000"/>
                        </a:lnSpc>
                      </a:pPr>
                      <a:r>
                        <a:rPr lang="en-GB" baseline="0" dirty="0">
                          <a:ln>
                            <a:solidFill>
                              <a:schemeClr val="tx1"/>
                            </a:solidFill>
                          </a:ln>
                        </a:rPr>
                        <a:t>Je pense que ce n’est pas…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7FF"/>
                    </a:solidFill>
                  </a:tcPr>
                </a:tc>
                <a:tc hMerge="1">
                  <a:txBody>
                    <a:bodyPr/>
                    <a:lstStyle/>
                    <a:p>
                      <a:endParaRPr lang="en-GB"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0050868"/>
                  </a:ext>
                </a:extLst>
              </a:tr>
            </a:tbl>
          </a:graphicData>
        </a:graphic>
      </p:graphicFrame>
      <p:sp>
        <p:nvSpPr>
          <p:cNvPr id="11" name="TextBox 10"/>
          <p:cNvSpPr txBox="1"/>
          <p:nvPr/>
        </p:nvSpPr>
        <p:spPr>
          <a:xfrm>
            <a:off x="6035760" y="1417633"/>
            <a:ext cx="62318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w="3175">
                  <a:noFill/>
                </a:ln>
                <a:solidFill>
                  <a:srgbClr val="00B050"/>
                </a:solidFill>
                <a:effectLst/>
                <a:uLnTx/>
                <a:uFillTx/>
                <a:latin typeface="Calibri" panose="020F0502020204030204"/>
                <a:ea typeface="+mn-ea"/>
                <a:cs typeface="+mn-cs"/>
                <a:sym typeface="Wingdings 2" panose="05020102010507070707" pitchFamily="18" charset="2"/>
              </a:rPr>
              <a:t></a:t>
            </a:r>
            <a:endParaRPr kumimoji="0" lang="en-GB" sz="4400" b="0" i="0" u="none" strike="noStrike" kern="1200" cap="none" spc="0" normalizeH="0" baseline="0" noProof="0" dirty="0">
              <a:ln w="3175">
                <a:noFill/>
              </a:ln>
              <a:solidFill>
                <a:prstClr val="black"/>
              </a:solidFill>
              <a:effectLst/>
              <a:uLnTx/>
              <a:uFillTx/>
              <a:latin typeface="Calibri" panose="020F0502020204030204"/>
              <a:ea typeface="+mn-ea"/>
              <a:cs typeface="+mn-cs"/>
            </a:endParaRPr>
          </a:p>
        </p:txBody>
      </p:sp>
      <p:sp>
        <p:nvSpPr>
          <p:cNvPr id="13" name="TextBox 12"/>
          <p:cNvSpPr txBox="1"/>
          <p:nvPr/>
        </p:nvSpPr>
        <p:spPr>
          <a:xfrm>
            <a:off x="9811059" y="1340688"/>
            <a:ext cx="64807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w="3175">
                  <a:noFill/>
                </a:ln>
                <a:solidFill>
                  <a:srgbClr val="FF0000"/>
                </a:solidFill>
                <a:effectLst/>
                <a:uLnTx/>
                <a:uFillTx/>
                <a:latin typeface="Calibri" panose="020F0502020204030204"/>
                <a:ea typeface="+mn-ea"/>
                <a:cs typeface="+mn-cs"/>
                <a:sym typeface="Wingdings 2" panose="05020102010507070707" pitchFamily="18" charset="2"/>
              </a:rPr>
              <a:t></a:t>
            </a:r>
            <a:endParaRPr kumimoji="0" lang="en-GB" sz="5400" b="0" i="0" u="none" strike="noStrike" kern="1200" cap="none" spc="0" normalizeH="0" baseline="0" noProof="0" dirty="0">
              <a:ln w="3175">
                <a:noFill/>
              </a:ln>
              <a:solidFill>
                <a:prstClr val="black"/>
              </a:solidFill>
              <a:effectLst/>
              <a:uLnTx/>
              <a:uFillTx/>
              <a:latin typeface="Calibri" panose="020F0502020204030204"/>
              <a:ea typeface="+mn-ea"/>
              <a:cs typeface="+mn-cs"/>
            </a:endParaRPr>
          </a:p>
        </p:txBody>
      </p:sp>
      <p:sp>
        <p:nvSpPr>
          <p:cNvPr id="14" name="Oval 13"/>
          <p:cNvSpPr/>
          <p:nvPr/>
        </p:nvSpPr>
        <p:spPr>
          <a:xfrm>
            <a:off x="8308535" y="4967648"/>
            <a:ext cx="3354556" cy="852384"/>
          </a:xfrm>
          <a:prstGeom prst="ellipse">
            <a:avLst/>
          </a:prstGeom>
          <a:solidFill>
            <a:srgbClr val="FFEDB3"/>
          </a:solid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parce que…</a:t>
            </a:r>
          </a:p>
        </p:txBody>
      </p:sp>
      <p:sp>
        <p:nvSpPr>
          <p:cNvPr id="16" name="Rectangle: Rounded Corners 15"/>
          <p:cNvSpPr/>
          <p:nvPr/>
        </p:nvSpPr>
        <p:spPr>
          <a:xfrm>
            <a:off x="8547210" y="874964"/>
            <a:ext cx="2785158" cy="50542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Ecoutez</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l’affirmation</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B979E65-37F1-48AF-AC54-56F5A920E227}"/>
              </a:ext>
            </a:extLst>
          </p:cNvPr>
          <p:cNvSpPr txBox="1"/>
          <p:nvPr/>
        </p:nvSpPr>
        <p:spPr>
          <a:xfrm>
            <a:off x="0" y="55702"/>
            <a:ext cx="53016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Some practical suggestions</a:t>
            </a:r>
          </a:p>
        </p:txBody>
      </p:sp>
      <p:sp>
        <p:nvSpPr>
          <p:cNvPr id="17" name="Content Placeholder 2">
            <a:extLst>
              <a:ext uri="{FF2B5EF4-FFF2-40B4-BE49-F238E27FC236}">
                <a16:creationId xmlns:a16="http://schemas.microsoft.com/office/drawing/2014/main" id="{60A0D658-7645-4527-A400-3F1D040F5ABD}"/>
              </a:ext>
            </a:extLst>
          </p:cNvPr>
          <p:cNvSpPr>
            <a:spLocks noGrp="1"/>
          </p:cNvSpPr>
          <p:nvPr>
            <p:ph idx="1"/>
          </p:nvPr>
        </p:nvSpPr>
        <p:spPr>
          <a:xfrm>
            <a:off x="93807" y="1417632"/>
            <a:ext cx="3389632" cy="5440367"/>
          </a:xfrm>
        </p:spPr>
        <p:txBody>
          <a:bodyPr>
            <a:normAutofit fontScale="25000" lnSpcReduction="20000"/>
          </a:bodyPr>
          <a:lstStyle/>
          <a:p>
            <a:pPr>
              <a:lnSpc>
                <a:spcPct val="120000"/>
              </a:lnSpc>
              <a:spcBef>
                <a:spcPts val="0"/>
              </a:spcBef>
            </a:pPr>
            <a:r>
              <a:rPr lang="en-GB" sz="8000" dirty="0">
                <a:cs typeface="Arial" panose="020B0604020202020204" pitchFamily="34" charset="0"/>
              </a:rPr>
              <a:t>This activity can be done at the end of a topic (but doesn’t have to be)</a:t>
            </a:r>
          </a:p>
          <a:p>
            <a:pPr>
              <a:lnSpc>
                <a:spcPct val="120000"/>
              </a:lnSpc>
              <a:spcBef>
                <a:spcPts val="0"/>
              </a:spcBef>
            </a:pPr>
            <a:r>
              <a:rPr lang="en-GB" sz="8000" dirty="0">
                <a:cs typeface="Arial" panose="020B0604020202020204" pitchFamily="34" charset="0"/>
              </a:rPr>
              <a:t>Come up with a statement and pronounce it in the target language. A little controversy works best (</a:t>
            </a:r>
            <a:r>
              <a:rPr lang="en-GB" sz="8000" i="1" dirty="0">
                <a:cs typeface="Arial" panose="020B0604020202020204" pitchFamily="34" charset="0"/>
              </a:rPr>
              <a:t>E.g. “Les </a:t>
            </a:r>
            <a:r>
              <a:rPr lang="en-GB" sz="8000" i="1" dirty="0" err="1">
                <a:cs typeface="Arial" panose="020B0604020202020204" pitchFamily="34" charset="0"/>
              </a:rPr>
              <a:t>filles</a:t>
            </a:r>
            <a:r>
              <a:rPr lang="en-GB" sz="8000" i="1" dirty="0">
                <a:cs typeface="Arial" panose="020B0604020202020204" pitchFamily="34" charset="0"/>
              </a:rPr>
              <a:t> </a:t>
            </a:r>
            <a:r>
              <a:rPr lang="en-GB" sz="8000" i="1" dirty="0" err="1">
                <a:cs typeface="Arial" panose="020B0604020202020204" pitchFamily="34" charset="0"/>
              </a:rPr>
              <a:t>sont</a:t>
            </a:r>
            <a:r>
              <a:rPr lang="en-GB" sz="8000" i="1" dirty="0">
                <a:cs typeface="Arial" panose="020B0604020202020204" pitchFamily="34" charset="0"/>
              </a:rPr>
              <a:t> plus </a:t>
            </a:r>
            <a:r>
              <a:rPr lang="en-GB" sz="8000" i="1" dirty="0" err="1">
                <a:cs typeface="Arial" panose="020B0604020202020204" pitchFamily="34" charset="0"/>
              </a:rPr>
              <a:t>intelligentes</a:t>
            </a:r>
            <a:r>
              <a:rPr lang="en-GB" sz="8000" i="1" dirty="0">
                <a:cs typeface="Arial" panose="020B0604020202020204" pitchFamily="34" charset="0"/>
              </a:rPr>
              <a:t> que les </a:t>
            </a:r>
            <a:r>
              <a:rPr lang="en-GB" sz="8000" i="1" dirty="0" err="1">
                <a:cs typeface="Arial" panose="020B0604020202020204" pitchFamily="34" charset="0"/>
              </a:rPr>
              <a:t>garçons</a:t>
            </a:r>
            <a:r>
              <a:rPr lang="en-GB" sz="8000" i="1" dirty="0">
                <a:cs typeface="Arial" panose="020B0604020202020204" pitchFamily="34" charset="0"/>
              </a:rPr>
              <a:t>.”) </a:t>
            </a:r>
            <a:r>
              <a:rPr lang="en-GB" sz="8000" dirty="0">
                <a:cs typeface="Arial" panose="020B0604020202020204" pitchFamily="34" charset="0"/>
              </a:rPr>
              <a:t>as it triggers more reactions.</a:t>
            </a:r>
          </a:p>
          <a:p>
            <a:pPr>
              <a:lnSpc>
                <a:spcPct val="120000"/>
              </a:lnSpc>
              <a:spcBef>
                <a:spcPts val="0"/>
              </a:spcBef>
            </a:pPr>
            <a:r>
              <a:rPr lang="en-GB" sz="8000" dirty="0">
                <a:cs typeface="Arial" panose="020B0604020202020204" pitchFamily="34" charset="0"/>
              </a:rPr>
              <a:t>When saying the statement use any cues to ensure pupils can infer the meaning. Give them 1 minute to discuss and come up with the translation.</a:t>
            </a:r>
          </a:p>
          <a:p>
            <a:endParaRPr lang="en-GB" dirty="0"/>
          </a:p>
        </p:txBody>
      </p:sp>
      <p:pic>
        <p:nvPicPr>
          <p:cNvPr id="2" name="Picture 1">
            <a:extLst>
              <a:ext uri="{FF2B5EF4-FFF2-40B4-BE49-F238E27FC236}">
                <a16:creationId xmlns:a16="http://schemas.microsoft.com/office/drawing/2014/main" id="{D8830972-0D9A-0055-7F3C-66F4D335C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20662986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par>
                          <p:cTn id="11" fill="hold">
                            <p:stCondLst>
                              <p:cond delay="500"/>
                            </p:stCondLst>
                            <p:childTnLst>
                              <p:par>
                                <p:cTn id="12" presetID="31" presetClass="entr" presetSubtype="0" fill="hold" nodeType="afterEffect">
                                  <p:stCondLst>
                                    <p:cond delay="1000"/>
                                  </p:stCondLst>
                                  <p:childTnLst>
                                    <p:set>
                                      <p:cBhvr>
                                        <p:cTn id="13" dur="1" fill="hold">
                                          <p:stCondLst>
                                            <p:cond delay="0"/>
                                          </p:stCondLst>
                                        </p:cTn>
                                        <p:tgtEl>
                                          <p:spTgt spid="1036"/>
                                        </p:tgtEl>
                                        <p:attrNameLst>
                                          <p:attrName>style.visibility</p:attrName>
                                        </p:attrNameLst>
                                      </p:cBhvr>
                                      <p:to>
                                        <p:strVal val="visible"/>
                                      </p:to>
                                    </p:set>
                                    <p:anim calcmode="lin" valueType="num">
                                      <p:cBhvr>
                                        <p:cTn id="14" dur="1000" fill="hold"/>
                                        <p:tgtEl>
                                          <p:spTgt spid="1036"/>
                                        </p:tgtEl>
                                        <p:attrNameLst>
                                          <p:attrName>ppt_w</p:attrName>
                                        </p:attrNameLst>
                                      </p:cBhvr>
                                      <p:tavLst>
                                        <p:tav tm="0">
                                          <p:val>
                                            <p:fltVal val="0"/>
                                          </p:val>
                                        </p:tav>
                                        <p:tav tm="100000">
                                          <p:val>
                                            <p:strVal val="#ppt_w"/>
                                          </p:val>
                                        </p:tav>
                                      </p:tavLst>
                                    </p:anim>
                                    <p:anim calcmode="lin" valueType="num">
                                      <p:cBhvr>
                                        <p:cTn id="15" dur="1000" fill="hold"/>
                                        <p:tgtEl>
                                          <p:spTgt spid="1036"/>
                                        </p:tgtEl>
                                        <p:attrNameLst>
                                          <p:attrName>ppt_h</p:attrName>
                                        </p:attrNameLst>
                                      </p:cBhvr>
                                      <p:tavLst>
                                        <p:tav tm="0">
                                          <p:val>
                                            <p:fltVal val="0"/>
                                          </p:val>
                                        </p:tav>
                                        <p:tav tm="100000">
                                          <p:val>
                                            <p:strVal val="#ppt_h"/>
                                          </p:val>
                                        </p:tav>
                                      </p:tavLst>
                                    </p:anim>
                                    <p:anim calcmode="lin" valueType="num">
                                      <p:cBhvr>
                                        <p:cTn id="16" dur="1000" fill="hold"/>
                                        <p:tgtEl>
                                          <p:spTgt spid="1036"/>
                                        </p:tgtEl>
                                        <p:attrNameLst>
                                          <p:attrName>style.rotation</p:attrName>
                                        </p:attrNameLst>
                                      </p:cBhvr>
                                      <p:tavLst>
                                        <p:tav tm="0">
                                          <p:val>
                                            <p:fltVal val="90"/>
                                          </p:val>
                                        </p:tav>
                                        <p:tav tm="100000">
                                          <p:val>
                                            <p:fltVal val="0"/>
                                          </p:val>
                                        </p:tav>
                                      </p:tavLst>
                                    </p:anim>
                                    <p:animEffect transition="in" filter="fade">
                                      <p:cBhvr>
                                        <p:cTn id="17" dur="1000"/>
                                        <p:tgtEl>
                                          <p:spTgt spid="10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animEffect transition="in" filter="fade">
                                      <p:cBhvr>
                                        <p:cTn id="37" dur="500"/>
                                        <p:tgtEl>
                                          <p:spTgt spid="1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xEl>
                                              <p:pRg st="2" end="2"/>
                                            </p:txEl>
                                          </p:spTgt>
                                        </p:tgtEl>
                                        <p:attrNameLst>
                                          <p:attrName>style.visibility</p:attrName>
                                        </p:attrNameLst>
                                      </p:cBhvr>
                                      <p:to>
                                        <p:strVal val="visible"/>
                                      </p:to>
                                    </p:set>
                                    <p:animEffect transition="in" filter="fade">
                                      <p:cBhvr>
                                        <p:cTn id="42"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6" grpId="0" animBg="1"/>
      <p:bldP spid="1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74575" y="5390628"/>
            <a:ext cx="4822065" cy="691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Comment on dit ............?   [ komangondee]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B0F0"/>
                </a:solidFill>
                <a:effectLst/>
                <a:uLnTx/>
                <a:uFillTx/>
                <a:latin typeface="Calibri" panose="020F0502020204030204"/>
                <a:ea typeface="+mn-ea"/>
                <a:cs typeface="+mn-cs"/>
              </a:rPr>
              <a:t>How do you say.................?</a:t>
            </a:r>
          </a:p>
        </p:txBody>
      </p:sp>
      <p:pic>
        <p:nvPicPr>
          <p:cNvPr id="1028" name="Picture 4"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129" y="784893"/>
            <a:ext cx="642938" cy="3857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754998" y="830392"/>
            <a:ext cx="3932988" cy="3886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FF0000"/>
                </a:solidFill>
                <a:effectLst/>
                <a:uLnTx/>
                <a:uFillTx/>
                <a:latin typeface="Calibri" panose="020F0502020204030204"/>
                <a:ea typeface="+mn-ea"/>
                <a:cs typeface="+mn-cs"/>
              </a:rPr>
              <a:t>L’anglais n’est pas autorisé! </a:t>
            </a:r>
          </a:p>
        </p:txBody>
      </p:sp>
      <p:pic>
        <p:nvPicPr>
          <p:cNvPr id="1036" name="Picture 12" descr="Red, Cancel, Delete, No, Forbidd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4767" y="699851"/>
            <a:ext cx="685661" cy="62337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bwMode="auto">
          <a:xfrm>
            <a:off x="176088" y="711668"/>
            <a:ext cx="4283616" cy="13600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err="1">
                <a:ln>
                  <a:noFill/>
                </a:ln>
                <a:solidFill>
                  <a:srgbClr val="FF0000"/>
                </a:solidFill>
                <a:effectLst/>
                <a:uLnTx/>
                <a:uFillTx/>
                <a:latin typeface="Calibri" panose="020F0502020204030204"/>
                <a:ea typeface="+mj-ea"/>
                <a:cs typeface="+mj-cs"/>
              </a:rPr>
              <a:t>Débat</a:t>
            </a:r>
            <a:r>
              <a:rPr kumimoji="0" lang="en-GB" sz="2000" b="1" i="0" u="none" strike="noStrike" kern="0" cap="none" spc="0" normalizeH="0" baseline="0" noProof="0" dirty="0">
                <a:ln>
                  <a:noFill/>
                </a:ln>
                <a:solidFill>
                  <a:srgbClr val="FF0000"/>
                </a:solidFill>
                <a:effectLst/>
                <a:uLnTx/>
                <a:uFillTx/>
                <a:latin typeface="Calibri" panose="020F0502020204030204"/>
                <a:ea typeface="+mj-ea"/>
                <a:cs typeface="+mj-cs"/>
              </a:rPr>
              <a:t> </a:t>
            </a:r>
            <a:r>
              <a:rPr kumimoji="0" lang="en-GB" sz="2000" b="1" i="0" u="none" strike="noStrike" kern="0" cap="none" spc="0" normalizeH="0" baseline="0" noProof="0" dirty="0" err="1">
                <a:ln>
                  <a:noFill/>
                </a:ln>
                <a:solidFill>
                  <a:srgbClr val="FF0000"/>
                </a:solidFill>
                <a:effectLst/>
                <a:uLnTx/>
                <a:uFillTx/>
                <a:latin typeface="Calibri" panose="020F0502020204030204"/>
                <a:ea typeface="+mj-ea"/>
                <a:cs typeface="+mj-cs"/>
              </a:rPr>
              <a:t>démocratique</a:t>
            </a:r>
            <a:r>
              <a:rPr kumimoji="0" lang="en-GB" sz="2000" b="1" i="0" u="none" strike="noStrike" kern="0" cap="none" spc="0" normalizeH="0" baseline="0" noProof="0" dirty="0">
                <a:ln>
                  <a:noFill/>
                </a:ln>
                <a:solidFill>
                  <a:srgbClr val="FF0000"/>
                </a:solidFill>
                <a:effectLst/>
                <a:uLnTx/>
                <a:uFillTx/>
                <a:latin typeface="Calibri" panose="020F0502020204030204"/>
                <a:ea typeface="+mj-ea"/>
                <a:cs typeface="+mj-cs"/>
              </a:rPr>
              <a:t> B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panose="020F0502020204030204"/>
                <a:ea typeface="+mj-ea"/>
                <a:cs typeface="+mj-cs"/>
              </a:rPr>
              <a:t>encouraging natural responses </a:t>
            </a:r>
          </a:p>
        </p:txBody>
      </p:sp>
      <p:graphicFrame>
        <p:nvGraphicFramePr>
          <p:cNvPr id="9" name="Table 8"/>
          <p:cNvGraphicFramePr>
            <a:graphicFrameLocks noGrp="1"/>
          </p:cNvGraphicFramePr>
          <p:nvPr/>
        </p:nvGraphicFramePr>
        <p:xfrm>
          <a:off x="3786489" y="1475802"/>
          <a:ext cx="7575884" cy="3658108"/>
        </p:xfrm>
        <a:graphic>
          <a:graphicData uri="http://schemas.openxmlformats.org/drawingml/2006/table">
            <a:tbl>
              <a:tblPr firstRow="1" bandRow="1">
                <a:tableStyleId>{5C22544A-7EE6-4342-B048-85BDC9FD1C3A}</a:tableStyleId>
              </a:tblPr>
              <a:tblGrid>
                <a:gridCol w="3787942">
                  <a:extLst>
                    <a:ext uri="{9D8B030D-6E8A-4147-A177-3AD203B41FA5}">
                      <a16:colId xmlns:a16="http://schemas.microsoft.com/office/drawing/2014/main" val="1284646951"/>
                    </a:ext>
                  </a:extLst>
                </a:gridCol>
                <a:gridCol w="3787942">
                  <a:extLst>
                    <a:ext uri="{9D8B030D-6E8A-4147-A177-3AD203B41FA5}">
                      <a16:colId xmlns:a16="http://schemas.microsoft.com/office/drawing/2014/main" val="2493076886"/>
                    </a:ext>
                  </a:extLst>
                </a:gridCol>
              </a:tblGrid>
              <a:tr h="583518">
                <a:tc>
                  <a:txBody>
                    <a:bodyPr/>
                    <a:lstStyle/>
                    <a:p>
                      <a:r>
                        <a:rPr lang="en-GB" dirty="0">
                          <a:ln w="3175">
                            <a:solidFill>
                              <a:schemeClr val="tx2"/>
                            </a:solidFill>
                          </a:ln>
                          <a:solidFill>
                            <a:srgbClr val="00B050"/>
                          </a:solidFill>
                        </a:rPr>
                        <a:t>                       </a:t>
                      </a:r>
                      <a:r>
                        <a:rPr lang="en-GB" sz="3200" dirty="0">
                          <a:ln w="3175">
                            <a:solidFill>
                              <a:schemeClr val="tx2"/>
                            </a:solidFill>
                          </a:ln>
                          <a:solidFill>
                            <a:srgbClr val="00B050"/>
                          </a:solidFill>
                        </a:rPr>
                        <a:t>Oui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n w="3175">
                            <a:solidFill>
                              <a:schemeClr val="tx2"/>
                            </a:solidFill>
                          </a:ln>
                          <a:solidFill>
                            <a:srgbClr val="FF0000"/>
                          </a:solidFill>
                        </a:rPr>
                        <a:t>                      </a:t>
                      </a:r>
                      <a:r>
                        <a:rPr lang="en-GB" sz="3200" dirty="0">
                          <a:ln w="3175">
                            <a:solidFill>
                              <a:schemeClr val="tx2"/>
                            </a:solidFill>
                          </a:ln>
                          <a:solidFill>
                            <a:srgbClr val="FF0000"/>
                          </a:solidFill>
                        </a:rPr>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331196923"/>
                  </a:ext>
                </a:extLst>
              </a:tr>
              <a:tr h="2122289">
                <a:tc>
                  <a:txBody>
                    <a:bodyPr/>
                    <a:lstStyle/>
                    <a:p>
                      <a:pPr>
                        <a:lnSpc>
                          <a:spcPct val="150000"/>
                        </a:lnSpc>
                      </a:pPr>
                      <a:r>
                        <a:rPr lang="en-GB" dirty="0">
                          <a:ln>
                            <a:solidFill>
                              <a:schemeClr val="tx1"/>
                            </a:solidFill>
                          </a:ln>
                        </a:rPr>
                        <a:t>Je suis d’accord</a:t>
                      </a:r>
                    </a:p>
                    <a:p>
                      <a:pPr>
                        <a:lnSpc>
                          <a:spcPct val="150000"/>
                        </a:lnSpc>
                      </a:pPr>
                      <a:r>
                        <a:rPr lang="en-GB" dirty="0">
                          <a:ln>
                            <a:solidFill>
                              <a:schemeClr val="tx1"/>
                            </a:solidFill>
                          </a:ln>
                        </a:rPr>
                        <a:t>Je pense</a:t>
                      </a:r>
                      <a:r>
                        <a:rPr lang="en-GB" baseline="0" dirty="0">
                          <a:ln>
                            <a:solidFill>
                              <a:schemeClr val="tx1"/>
                            </a:solidFill>
                          </a:ln>
                        </a:rPr>
                        <a:t> que c’est vrai</a:t>
                      </a:r>
                    </a:p>
                    <a:p>
                      <a:pPr>
                        <a:lnSpc>
                          <a:spcPct val="150000"/>
                        </a:lnSpc>
                      </a:pPr>
                      <a:r>
                        <a:rPr lang="en-GB" baseline="0" dirty="0">
                          <a:ln>
                            <a:solidFill>
                              <a:schemeClr val="tx1"/>
                            </a:solidFill>
                          </a:ln>
                        </a:rPr>
                        <a:t>A mon avis c’est la vérité</a:t>
                      </a:r>
                    </a:p>
                    <a:p>
                      <a:pPr>
                        <a:lnSpc>
                          <a:spcPct val="150000"/>
                        </a:lnSpc>
                      </a:pPr>
                      <a:r>
                        <a:rPr lang="en-GB" baseline="0" dirty="0">
                          <a:ln>
                            <a:solidFill>
                              <a:schemeClr val="tx1"/>
                            </a:solidFill>
                          </a:ln>
                        </a:rPr>
                        <a:t>on peut dire ça</a:t>
                      </a:r>
                    </a:p>
                    <a:p>
                      <a:pPr>
                        <a:lnSpc>
                          <a:spcPct val="150000"/>
                        </a:lnSpc>
                      </a:pPr>
                      <a:r>
                        <a:rPr lang="en-GB" baseline="0" dirty="0">
                          <a:ln>
                            <a:solidFill>
                              <a:schemeClr val="tx1"/>
                            </a:solidFill>
                          </a:ln>
                        </a:rPr>
                        <a:t>Je trouve ça juste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FE7"/>
                    </a:solidFill>
                  </a:tcPr>
                </a:tc>
                <a:tc>
                  <a:txBody>
                    <a:bodyPr/>
                    <a:lstStyle/>
                    <a:p>
                      <a:pPr>
                        <a:lnSpc>
                          <a:spcPct val="150000"/>
                        </a:lnSpc>
                      </a:pPr>
                      <a:r>
                        <a:rPr lang="en-GB" dirty="0">
                          <a:ln>
                            <a:solidFill>
                              <a:schemeClr val="tx1"/>
                            </a:solidFill>
                          </a:ln>
                        </a:rPr>
                        <a:t>Je ne suis pas d’accord</a:t>
                      </a:r>
                    </a:p>
                    <a:p>
                      <a:pPr>
                        <a:lnSpc>
                          <a:spcPct val="150000"/>
                        </a:lnSpc>
                      </a:pPr>
                      <a:r>
                        <a:rPr lang="en-GB" dirty="0">
                          <a:ln>
                            <a:solidFill>
                              <a:schemeClr val="tx1"/>
                            </a:solidFill>
                          </a:ln>
                        </a:rPr>
                        <a:t>Je</a:t>
                      </a:r>
                      <a:r>
                        <a:rPr lang="en-GB" baseline="0" dirty="0">
                          <a:ln>
                            <a:solidFill>
                              <a:schemeClr val="tx1"/>
                            </a:solidFill>
                          </a:ln>
                        </a:rPr>
                        <a:t> pense que c’est faux</a:t>
                      </a:r>
                    </a:p>
                    <a:p>
                      <a:pPr>
                        <a:lnSpc>
                          <a:spcPct val="150000"/>
                        </a:lnSpc>
                      </a:pPr>
                      <a:r>
                        <a:rPr lang="en-GB" baseline="0" dirty="0">
                          <a:ln>
                            <a:solidFill>
                              <a:schemeClr val="tx1"/>
                            </a:solidFill>
                          </a:ln>
                        </a:rPr>
                        <a:t>A mon avis c’est un mensonge</a:t>
                      </a:r>
                    </a:p>
                    <a:p>
                      <a:pPr marL="0" marR="0" lvl="0" indent="0" algn="l" defTabSz="914400" rtl="0" eaLnBrk="1" fontAlgn="auto" latinLnBrk="0" hangingPunct="1">
                        <a:lnSpc>
                          <a:spcPct val="150000"/>
                        </a:lnSpc>
                        <a:spcBef>
                          <a:spcPts val="0"/>
                        </a:spcBef>
                        <a:spcAft>
                          <a:spcPts val="0"/>
                        </a:spcAft>
                        <a:buClrTx/>
                        <a:buSzTx/>
                        <a:buFontTx/>
                        <a:buNone/>
                        <a:tabLst/>
                        <a:defRPr/>
                      </a:pPr>
                      <a:r>
                        <a:rPr lang="en-GB" baseline="0" dirty="0">
                          <a:ln>
                            <a:solidFill>
                              <a:schemeClr val="tx1"/>
                            </a:solidFill>
                          </a:ln>
                        </a:rPr>
                        <a:t>On ne peut pas dire ça</a:t>
                      </a:r>
                    </a:p>
                    <a:p>
                      <a:pPr marL="0" marR="0" lvl="0" indent="0" algn="l" defTabSz="914400" rtl="0" eaLnBrk="1" fontAlgn="auto" latinLnBrk="0" hangingPunct="1">
                        <a:lnSpc>
                          <a:spcPct val="150000"/>
                        </a:lnSpc>
                        <a:spcBef>
                          <a:spcPts val="0"/>
                        </a:spcBef>
                        <a:spcAft>
                          <a:spcPts val="0"/>
                        </a:spcAft>
                        <a:buClrTx/>
                        <a:buSzTx/>
                        <a:buFontTx/>
                        <a:buNone/>
                        <a:tabLst/>
                        <a:defRPr/>
                      </a:pPr>
                      <a:r>
                        <a:rPr lang="en-GB" baseline="0" dirty="0">
                          <a:ln>
                            <a:solidFill>
                              <a:schemeClr val="tx1"/>
                            </a:solidFill>
                          </a:ln>
                        </a:rPr>
                        <a:t>Je ne trouve pas ça juste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EB"/>
                    </a:solidFill>
                  </a:tcPr>
                </a:tc>
                <a:extLst>
                  <a:ext uri="{0D108BD9-81ED-4DB2-BD59-A6C34878D82A}">
                    <a16:rowId xmlns:a16="http://schemas.microsoft.com/office/drawing/2014/main" val="2306728518"/>
                  </a:ext>
                </a:extLst>
              </a:tr>
              <a:tr h="952301">
                <a:tc gridSpan="2">
                  <a:txBody>
                    <a:bodyPr/>
                    <a:lstStyle/>
                    <a:p>
                      <a:pPr algn="ctr">
                        <a:lnSpc>
                          <a:spcPct val="150000"/>
                        </a:lnSpc>
                      </a:pPr>
                      <a:r>
                        <a:rPr lang="en-GB" baseline="0" dirty="0">
                          <a:ln>
                            <a:solidFill>
                              <a:schemeClr val="tx1"/>
                            </a:solidFill>
                          </a:ln>
                        </a:rPr>
                        <a:t>Je pense que c’est …..</a:t>
                      </a:r>
                    </a:p>
                    <a:p>
                      <a:pPr algn="ctr">
                        <a:lnSpc>
                          <a:spcPct val="150000"/>
                        </a:lnSpc>
                      </a:pPr>
                      <a:r>
                        <a:rPr lang="en-GB" baseline="0" dirty="0">
                          <a:ln>
                            <a:solidFill>
                              <a:schemeClr val="tx1"/>
                            </a:solidFill>
                          </a:ln>
                        </a:rPr>
                        <a:t>Je pense que ce n’est pas…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7FF"/>
                    </a:solidFill>
                  </a:tcPr>
                </a:tc>
                <a:tc hMerge="1">
                  <a:txBody>
                    <a:bodyPr/>
                    <a:lstStyle/>
                    <a:p>
                      <a:endParaRPr lang="en-GB" dirty="0">
                        <a:ln>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0050868"/>
                  </a:ext>
                </a:extLst>
              </a:tr>
            </a:tbl>
          </a:graphicData>
        </a:graphic>
      </p:graphicFrame>
      <p:sp>
        <p:nvSpPr>
          <p:cNvPr id="11" name="TextBox 10"/>
          <p:cNvSpPr txBox="1"/>
          <p:nvPr/>
        </p:nvSpPr>
        <p:spPr>
          <a:xfrm>
            <a:off x="6035760" y="1417633"/>
            <a:ext cx="62318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w="3175">
                  <a:noFill/>
                </a:ln>
                <a:solidFill>
                  <a:srgbClr val="00B050"/>
                </a:solidFill>
                <a:effectLst/>
                <a:uLnTx/>
                <a:uFillTx/>
                <a:latin typeface="Calibri" panose="020F0502020204030204"/>
                <a:ea typeface="+mn-ea"/>
                <a:cs typeface="+mn-cs"/>
                <a:sym typeface="Wingdings 2" panose="05020102010507070707" pitchFamily="18" charset="2"/>
              </a:rPr>
              <a:t></a:t>
            </a:r>
            <a:endParaRPr kumimoji="0" lang="en-GB" sz="4400" b="0" i="0" u="none" strike="noStrike" kern="1200" cap="none" spc="0" normalizeH="0" baseline="0" noProof="0" dirty="0">
              <a:ln w="3175">
                <a:noFill/>
              </a:ln>
              <a:solidFill>
                <a:prstClr val="black"/>
              </a:solidFill>
              <a:effectLst/>
              <a:uLnTx/>
              <a:uFillTx/>
              <a:latin typeface="Calibri" panose="020F0502020204030204"/>
              <a:ea typeface="+mn-ea"/>
              <a:cs typeface="+mn-cs"/>
            </a:endParaRPr>
          </a:p>
        </p:txBody>
      </p:sp>
      <p:sp>
        <p:nvSpPr>
          <p:cNvPr id="13" name="TextBox 12"/>
          <p:cNvSpPr txBox="1"/>
          <p:nvPr/>
        </p:nvSpPr>
        <p:spPr>
          <a:xfrm>
            <a:off x="9811059" y="1340688"/>
            <a:ext cx="64807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w="3175">
                  <a:noFill/>
                </a:ln>
                <a:solidFill>
                  <a:srgbClr val="FF0000"/>
                </a:solidFill>
                <a:effectLst/>
                <a:uLnTx/>
                <a:uFillTx/>
                <a:latin typeface="Calibri" panose="020F0502020204030204"/>
                <a:ea typeface="+mn-ea"/>
                <a:cs typeface="+mn-cs"/>
                <a:sym typeface="Wingdings 2" panose="05020102010507070707" pitchFamily="18" charset="2"/>
              </a:rPr>
              <a:t></a:t>
            </a:r>
            <a:endParaRPr kumimoji="0" lang="en-GB" sz="5400" b="0" i="0" u="none" strike="noStrike" kern="1200" cap="none" spc="0" normalizeH="0" baseline="0" noProof="0" dirty="0">
              <a:ln w="3175">
                <a:noFill/>
              </a:ln>
              <a:solidFill>
                <a:prstClr val="black"/>
              </a:solidFill>
              <a:effectLst/>
              <a:uLnTx/>
              <a:uFillTx/>
              <a:latin typeface="Calibri" panose="020F0502020204030204"/>
              <a:ea typeface="+mn-ea"/>
              <a:cs typeface="+mn-cs"/>
            </a:endParaRPr>
          </a:p>
        </p:txBody>
      </p:sp>
      <p:sp>
        <p:nvSpPr>
          <p:cNvPr id="14" name="Oval 13"/>
          <p:cNvSpPr/>
          <p:nvPr/>
        </p:nvSpPr>
        <p:spPr>
          <a:xfrm>
            <a:off x="8308535" y="4967648"/>
            <a:ext cx="3354556" cy="852384"/>
          </a:xfrm>
          <a:prstGeom prst="ellipse">
            <a:avLst/>
          </a:prstGeom>
          <a:solidFill>
            <a:srgbClr val="FFEDB3"/>
          </a:solid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parce que…</a:t>
            </a:r>
          </a:p>
        </p:txBody>
      </p:sp>
      <p:sp>
        <p:nvSpPr>
          <p:cNvPr id="16" name="Rectangle: Rounded Corners 15"/>
          <p:cNvSpPr/>
          <p:nvPr/>
        </p:nvSpPr>
        <p:spPr>
          <a:xfrm>
            <a:off x="8547210" y="874964"/>
            <a:ext cx="2785158" cy="50542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Ecoutez</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l’affirmation</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B979E65-37F1-48AF-AC54-56F5A920E227}"/>
              </a:ext>
            </a:extLst>
          </p:cNvPr>
          <p:cNvSpPr txBox="1"/>
          <p:nvPr/>
        </p:nvSpPr>
        <p:spPr>
          <a:xfrm>
            <a:off x="0" y="55702"/>
            <a:ext cx="53016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Some practical suggestions</a:t>
            </a:r>
          </a:p>
        </p:txBody>
      </p:sp>
      <p:sp>
        <p:nvSpPr>
          <p:cNvPr id="17" name="Content Placeholder 2">
            <a:extLst>
              <a:ext uri="{FF2B5EF4-FFF2-40B4-BE49-F238E27FC236}">
                <a16:creationId xmlns:a16="http://schemas.microsoft.com/office/drawing/2014/main" id="{60A0D658-7645-4527-A400-3F1D040F5ABD}"/>
              </a:ext>
            </a:extLst>
          </p:cNvPr>
          <p:cNvSpPr>
            <a:spLocks noGrp="1"/>
          </p:cNvSpPr>
          <p:nvPr>
            <p:ph idx="1"/>
          </p:nvPr>
        </p:nvSpPr>
        <p:spPr>
          <a:xfrm>
            <a:off x="230898" y="1870406"/>
            <a:ext cx="3389632" cy="4211230"/>
          </a:xfrm>
        </p:spPr>
        <p:txBody>
          <a:bodyPr>
            <a:normAutofit fontScale="25000" lnSpcReduction="20000"/>
          </a:bodyPr>
          <a:lstStyle/>
          <a:p>
            <a:pPr>
              <a:lnSpc>
                <a:spcPct val="120000"/>
              </a:lnSpc>
              <a:spcBef>
                <a:spcPts val="0"/>
              </a:spcBef>
            </a:pPr>
            <a:r>
              <a:rPr lang="en-GB" sz="8000" dirty="0">
                <a:cs typeface="Arial" panose="020B0604020202020204" pitchFamily="34" charset="0"/>
              </a:rPr>
              <a:t>Pupils then need to say if they agree or disagree but </a:t>
            </a:r>
            <a:r>
              <a:rPr lang="en-GB" sz="8000" b="1" u="sng" dirty="0">
                <a:cs typeface="Arial" panose="020B0604020202020204" pitchFamily="34" charset="0"/>
              </a:rPr>
              <a:t>must</a:t>
            </a:r>
            <a:r>
              <a:rPr lang="en-GB" sz="8000" dirty="0">
                <a:cs typeface="Arial" panose="020B0604020202020204" pitchFamily="34" charset="0"/>
              </a:rPr>
              <a:t> justify their opinion.</a:t>
            </a:r>
          </a:p>
          <a:p>
            <a:pPr>
              <a:lnSpc>
                <a:spcPct val="120000"/>
              </a:lnSpc>
              <a:spcBef>
                <a:spcPts val="0"/>
              </a:spcBef>
            </a:pPr>
            <a:r>
              <a:rPr lang="en-GB" sz="8000" dirty="0">
                <a:cs typeface="Arial" panose="020B0604020202020204" pitchFamily="34" charset="0"/>
              </a:rPr>
              <a:t>Record the </a:t>
            </a:r>
            <a:r>
              <a:rPr lang="en-GB" sz="8000" b="1" dirty="0">
                <a:cs typeface="Arial" panose="020B0604020202020204" pitchFamily="34" charset="0"/>
              </a:rPr>
              <a:t>for</a:t>
            </a:r>
            <a:r>
              <a:rPr lang="en-GB" sz="8000" dirty="0">
                <a:cs typeface="Arial" panose="020B0604020202020204" pitchFamily="34" charset="0"/>
              </a:rPr>
              <a:t> and </a:t>
            </a:r>
            <a:r>
              <a:rPr lang="en-GB" sz="8000" b="1" dirty="0">
                <a:cs typeface="Arial" panose="020B0604020202020204" pitchFamily="34" charset="0"/>
              </a:rPr>
              <a:t>against</a:t>
            </a:r>
            <a:r>
              <a:rPr lang="en-GB" sz="8000" dirty="0">
                <a:cs typeface="Arial" panose="020B0604020202020204" pitchFamily="34" charset="0"/>
              </a:rPr>
              <a:t> answers. You can decide to give the class a certain amount of time after which ‘the vote’ will be closed or establish a number of responses allowed.</a:t>
            </a:r>
          </a:p>
          <a:p>
            <a:pPr>
              <a:lnSpc>
                <a:spcPct val="120000"/>
              </a:lnSpc>
              <a:spcBef>
                <a:spcPts val="0"/>
              </a:spcBef>
            </a:pPr>
            <a:r>
              <a:rPr lang="en-GB" sz="8000" dirty="0">
                <a:cs typeface="Arial" panose="020B0604020202020204" pitchFamily="34" charset="0"/>
              </a:rPr>
              <a:t> The side with the most answers wins the vote.</a:t>
            </a:r>
          </a:p>
          <a:p>
            <a:endParaRPr lang="en-GB" dirty="0"/>
          </a:p>
        </p:txBody>
      </p:sp>
      <p:pic>
        <p:nvPicPr>
          <p:cNvPr id="2" name="Picture 1">
            <a:extLst>
              <a:ext uri="{FF2B5EF4-FFF2-40B4-BE49-F238E27FC236}">
                <a16:creationId xmlns:a16="http://schemas.microsoft.com/office/drawing/2014/main" id="{4F0DCF97-59B4-670A-7370-DACAFF713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11399337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a:extLst>
              <a:ext uri="{FF2B5EF4-FFF2-40B4-BE49-F238E27FC236}">
                <a16:creationId xmlns:a16="http://schemas.microsoft.com/office/drawing/2014/main" id="{D5DAE540-F687-4DD1-B84D-9EB26B7554D7}"/>
              </a:ext>
            </a:extLst>
          </p:cNvPr>
          <p:cNvSpPr txBox="1">
            <a:spLocks noChangeArrowheads="1"/>
          </p:cNvSpPr>
          <p:nvPr/>
        </p:nvSpPr>
        <p:spPr bwMode="auto">
          <a:xfrm>
            <a:off x="362533" y="1266169"/>
            <a:ext cx="5671027" cy="707886"/>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000" b="1" i="0" u="none" strike="noStrike" kern="1200" cap="none" spc="0" normalizeH="0" baseline="0" noProof="0" dirty="0">
                <a:ln>
                  <a:noFill/>
                </a:ln>
                <a:solidFill>
                  <a:srgbClr val="FF0000"/>
                </a:solidFill>
                <a:effectLst/>
                <a:uLnTx/>
                <a:uFillTx/>
                <a:latin typeface="Calibri" pitchFamily="34" charset="0"/>
                <a:ea typeface="+mn-ea"/>
                <a:cs typeface="+mn-cs"/>
              </a:rPr>
              <a:t>Short plays and sketches: </a:t>
            </a:r>
            <a:r>
              <a:rPr kumimoji="0" lang="en-GB" sz="2000" b="1" i="0" u="none" strike="noStrike" kern="1200" cap="none" spc="0" normalizeH="0" baseline="0" noProof="0" dirty="0">
                <a:ln>
                  <a:noFill/>
                </a:ln>
                <a:solidFill>
                  <a:prstClr val="black"/>
                </a:solidFill>
                <a:effectLst/>
                <a:uLnTx/>
                <a:uFillTx/>
                <a:latin typeface="Calibri" pitchFamily="34" charset="0"/>
                <a:ea typeface="+mn-ea"/>
                <a:cs typeface="+mn-cs"/>
              </a:rPr>
              <a:t>Developing confidence and fluency</a:t>
            </a:r>
          </a:p>
        </p:txBody>
      </p:sp>
      <p:sp>
        <p:nvSpPr>
          <p:cNvPr id="18" name="TextBox 17">
            <a:extLst>
              <a:ext uri="{FF2B5EF4-FFF2-40B4-BE49-F238E27FC236}">
                <a16:creationId xmlns:a16="http://schemas.microsoft.com/office/drawing/2014/main" id="{D96DA598-1A99-467A-B5F9-3C36A9743887}"/>
              </a:ext>
            </a:extLst>
          </p:cNvPr>
          <p:cNvSpPr txBox="1"/>
          <p:nvPr/>
        </p:nvSpPr>
        <p:spPr>
          <a:xfrm>
            <a:off x="362533" y="525320"/>
            <a:ext cx="53016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Some practical suggestions</a:t>
            </a:r>
          </a:p>
        </p:txBody>
      </p:sp>
      <p:sp>
        <p:nvSpPr>
          <p:cNvPr id="3" name="Rectangle 2">
            <a:extLst>
              <a:ext uri="{FF2B5EF4-FFF2-40B4-BE49-F238E27FC236}">
                <a16:creationId xmlns:a16="http://schemas.microsoft.com/office/drawing/2014/main" id="{68CF7F69-C19D-459B-910F-C7339781CEC8}"/>
              </a:ext>
            </a:extLst>
          </p:cNvPr>
          <p:cNvSpPr/>
          <p:nvPr/>
        </p:nvSpPr>
        <p:spPr>
          <a:xfrm>
            <a:off x="1091582" y="2192141"/>
            <a:ext cx="10153067" cy="415023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Why use plays and sketches?</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Pupils want their performance to be accurate. By performing a pre-written script, they do not have to worry about accuracy and can focus on their acting.</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Before getting pupils to perform it is important to use the play/sketch as an opportunity to access and understand language out of a specific context. Pupils need to understand the situations, the plot and the effects contained in the script to be able to perform convincingly. Plays and sketches can, therefore, be used as reading activities in line with the New Framework.</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All pupils have the same script; the audience (the other pupils) should not have any problems with comprehension.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Pupils are encouraged to memorise longer responses; by doing so they develop retention and recall strategies. They also gain in confidence by being able to express themselves accurately. Get pupils to learn their part for homework; this will give them more time to practise.</a:t>
            </a:r>
          </a:p>
          <a:p>
            <a:pPr marL="0" marR="0" lvl="0" indent="45720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1026" name="Picture 2" descr="#">
            <a:extLst>
              <a:ext uri="{FF2B5EF4-FFF2-40B4-BE49-F238E27FC236}">
                <a16:creationId xmlns:a16="http://schemas.microsoft.com/office/drawing/2014/main" id="{A1DD045B-DFDB-4C85-8D28-64959E285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34823">
            <a:off x="7702035" y="523559"/>
            <a:ext cx="2850750" cy="14887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6AFF08F-BF2C-AB1E-46C1-5DAA42872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2243670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15475CA0-3428-46DF-9617-059DB2E90FC1}"/>
              </a:ext>
            </a:extLst>
          </p:cNvPr>
          <p:cNvPicPr>
            <a:picLocks noChangeAspect="1"/>
          </p:cNvPicPr>
          <p:nvPr/>
        </p:nvPicPr>
        <p:blipFill>
          <a:blip r:embed="rId2"/>
          <a:stretch>
            <a:fillRect/>
          </a:stretch>
        </p:blipFill>
        <p:spPr>
          <a:xfrm>
            <a:off x="2907113" y="453068"/>
            <a:ext cx="9375504" cy="6518906"/>
          </a:xfrm>
          <a:prstGeom prst="rect">
            <a:avLst/>
          </a:prstGeom>
        </p:spPr>
      </p:pic>
      <p:sp>
        <p:nvSpPr>
          <p:cNvPr id="17" name="Text Box 10">
            <a:extLst>
              <a:ext uri="{FF2B5EF4-FFF2-40B4-BE49-F238E27FC236}">
                <a16:creationId xmlns:a16="http://schemas.microsoft.com/office/drawing/2014/main" id="{D5DAE540-F687-4DD1-B84D-9EB26B7554D7}"/>
              </a:ext>
            </a:extLst>
          </p:cNvPr>
          <p:cNvSpPr txBox="1">
            <a:spLocks noChangeArrowheads="1"/>
          </p:cNvSpPr>
          <p:nvPr/>
        </p:nvSpPr>
        <p:spPr bwMode="auto">
          <a:xfrm>
            <a:off x="362534" y="1266169"/>
            <a:ext cx="2318882" cy="1631216"/>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000" b="1" i="0" u="none" strike="noStrike" kern="1200" cap="none" spc="0" normalizeH="0" baseline="0" noProof="0" dirty="0">
                <a:ln>
                  <a:noFill/>
                </a:ln>
                <a:solidFill>
                  <a:srgbClr val="FF0000"/>
                </a:solidFill>
                <a:effectLst/>
                <a:uLnTx/>
                <a:uFillTx/>
                <a:latin typeface="Calibri" pitchFamily="34" charset="0"/>
                <a:ea typeface="+mn-ea"/>
                <a:cs typeface="+mn-cs"/>
              </a:rPr>
              <a:t>Short plays and sketches: </a:t>
            </a:r>
            <a:r>
              <a:rPr kumimoji="0" lang="en-GB" sz="2000" b="1" i="0" u="none" strike="noStrike" kern="1200" cap="none" spc="0" normalizeH="0" baseline="0" noProof="0" dirty="0">
                <a:ln>
                  <a:noFill/>
                </a:ln>
                <a:solidFill>
                  <a:prstClr val="black"/>
                </a:solidFill>
                <a:effectLst/>
                <a:uLnTx/>
                <a:uFillTx/>
                <a:latin typeface="Calibri" pitchFamily="34" charset="0"/>
                <a:ea typeface="+mn-ea"/>
                <a:cs typeface="+mn-cs"/>
              </a:rPr>
              <a:t>Developing confidence and fluency</a:t>
            </a:r>
          </a:p>
        </p:txBody>
      </p:sp>
      <p:sp>
        <p:nvSpPr>
          <p:cNvPr id="18" name="TextBox 17">
            <a:extLst>
              <a:ext uri="{FF2B5EF4-FFF2-40B4-BE49-F238E27FC236}">
                <a16:creationId xmlns:a16="http://schemas.microsoft.com/office/drawing/2014/main" id="{D96DA598-1A99-467A-B5F9-3C36A9743887}"/>
              </a:ext>
            </a:extLst>
          </p:cNvPr>
          <p:cNvSpPr txBox="1"/>
          <p:nvPr/>
        </p:nvSpPr>
        <p:spPr>
          <a:xfrm>
            <a:off x="90685" y="129903"/>
            <a:ext cx="53016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Some practical suggestions</a:t>
            </a:r>
          </a:p>
        </p:txBody>
      </p:sp>
      <p:pic>
        <p:nvPicPr>
          <p:cNvPr id="5" name="Picture 4">
            <a:extLst>
              <a:ext uri="{FF2B5EF4-FFF2-40B4-BE49-F238E27FC236}">
                <a16:creationId xmlns:a16="http://schemas.microsoft.com/office/drawing/2014/main" id="{08E0C08A-5C10-481E-82E5-0BDACFC22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9326" y="6346593"/>
            <a:ext cx="3572374" cy="352474"/>
          </a:xfrm>
          <a:prstGeom prst="rect">
            <a:avLst/>
          </a:prstGeom>
        </p:spPr>
      </p:pic>
    </p:spTree>
    <p:extLst>
      <p:ext uri="{BB962C8B-B14F-4D97-AF65-F5344CB8AC3E}">
        <p14:creationId xmlns:p14="http://schemas.microsoft.com/office/powerpoint/2010/main" val="11161404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a:extLst>
              <a:ext uri="{FF2B5EF4-FFF2-40B4-BE49-F238E27FC236}">
                <a16:creationId xmlns:a16="http://schemas.microsoft.com/office/drawing/2014/main" id="{D5DAE540-F687-4DD1-B84D-9EB26B7554D7}"/>
              </a:ext>
            </a:extLst>
          </p:cNvPr>
          <p:cNvSpPr txBox="1">
            <a:spLocks noChangeArrowheads="1"/>
          </p:cNvSpPr>
          <p:nvPr/>
        </p:nvSpPr>
        <p:spPr bwMode="auto">
          <a:xfrm>
            <a:off x="481388" y="1220890"/>
            <a:ext cx="7757447" cy="523220"/>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Talking images: </a:t>
            </a:r>
            <a:r>
              <a:rPr kumimoji="0" lang="en-GB" sz="2400" b="1" i="0" u="none" strike="noStrike" kern="1200" cap="none" spc="0" normalizeH="0" baseline="0" noProof="0" dirty="0">
                <a:ln>
                  <a:noFill/>
                </a:ln>
                <a:solidFill>
                  <a:prstClr val="black"/>
                </a:solidFill>
                <a:effectLst/>
                <a:uLnTx/>
                <a:uFillTx/>
                <a:latin typeface="Calibri" pitchFamily="34" charset="0"/>
                <a:ea typeface="+mn-ea"/>
                <a:cs typeface="+mn-cs"/>
              </a:rPr>
              <a:t>Developing confidence and fluency</a:t>
            </a:r>
          </a:p>
        </p:txBody>
      </p:sp>
      <p:sp>
        <p:nvSpPr>
          <p:cNvPr id="18" name="TextBox 17">
            <a:extLst>
              <a:ext uri="{FF2B5EF4-FFF2-40B4-BE49-F238E27FC236}">
                <a16:creationId xmlns:a16="http://schemas.microsoft.com/office/drawing/2014/main" id="{D96DA598-1A99-467A-B5F9-3C36A9743887}"/>
              </a:ext>
            </a:extLst>
          </p:cNvPr>
          <p:cNvSpPr txBox="1"/>
          <p:nvPr/>
        </p:nvSpPr>
        <p:spPr>
          <a:xfrm>
            <a:off x="111935" y="430283"/>
            <a:ext cx="53016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Some practical suggestions</a:t>
            </a:r>
          </a:p>
        </p:txBody>
      </p:sp>
      <p:sp>
        <p:nvSpPr>
          <p:cNvPr id="2" name="Rectangle 1">
            <a:extLst>
              <a:ext uri="{FF2B5EF4-FFF2-40B4-BE49-F238E27FC236}">
                <a16:creationId xmlns:a16="http://schemas.microsoft.com/office/drawing/2014/main" id="{9EF3C0D6-CEC6-4F54-8A8C-EE58C8F75EFE}"/>
              </a:ext>
            </a:extLst>
          </p:cNvPr>
          <p:cNvSpPr/>
          <p:nvPr/>
        </p:nvSpPr>
        <p:spPr>
          <a:xfrm>
            <a:off x="628072" y="1888386"/>
            <a:ext cx="10132291" cy="326114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dbl" strike="noStrike" kern="1200" cap="none" spc="0" normalizeH="0" baseline="0" noProof="0" dirty="0">
                <a:ln>
                  <a:noFill/>
                </a:ln>
                <a:solidFill>
                  <a:prstClr val="black"/>
                </a:solidFill>
                <a:effectLst/>
                <a:uLnTx/>
                <a:uFill>
                  <a:solidFill>
                    <a:srgbClr val="FFC000"/>
                  </a:solidFill>
                </a:uFill>
                <a:latin typeface="Calibri" panose="020F0502020204030204" pitchFamily="34" charset="0"/>
                <a:ea typeface="Calibri" panose="020F0502020204030204" pitchFamily="34" charset="0"/>
                <a:cs typeface="Times New Roman" panose="02020603050405020304" pitchFamily="18" charset="0"/>
              </a:rPr>
              <a:t>How does it work?</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Quite simply: </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show pupils an image (this can be linked to a topic but really doesn’t need to be) </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get them to talk about the image. There is no rule about the information they need to provide; it can be factual and descriptive or contain opinions, assumptions or predictions, etc. It can be simple or complex, it does not matter. The aim is to participate!</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 English allowed. The only ‘Joker’ is the phrase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comment on dit ? /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a:t>
            </a:r>
            <a:r>
              <a:rPr kumimoji="0" lang="en-GB"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ó</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se dice?/ </a:t>
            </a:r>
            <a:r>
              <a:rPr kumimoji="0" lang="en-GB"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Wie</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sagt</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man?”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that allows pupils to ask for specific words to the teacher so that they are able to give a complete answer and at the same time to learn new vocabulary items. </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role of the teacher is mainly to correct pronunciation and provide vocabulary to ‘fill in the gaps. </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58AF85B-459B-CE4F-F32A-6952F4461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823895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bg1"/>
            </a:gs>
            <a:gs pos="62843">
              <a:schemeClr val="bg1"/>
            </a:gs>
            <a:gs pos="47809">
              <a:schemeClr val="bg1"/>
            </a:gs>
            <a:gs pos="25678">
              <a:schemeClr val="bg1"/>
            </a:gs>
            <a:gs pos="83000">
              <a:srgbClr val="F8F8B2"/>
            </a:gs>
            <a:gs pos="90259">
              <a:srgbClr val="DAEDA9"/>
            </a:gs>
            <a:gs pos="100000">
              <a:srgbClr val="FFDE7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Isosceles Triangle 3"/>
          <p:cNvSpPr/>
          <p:nvPr/>
        </p:nvSpPr>
        <p:spPr>
          <a:xfrm>
            <a:off x="1965044" y="528761"/>
            <a:ext cx="2425119" cy="2868977"/>
          </a:xfrm>
          <a:prstGeom prst="triangle">
            <a:avLst>
              <a:gd name="adj" fmla="val 50000"/>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1524000" y="0"/>
            <a:ext cx="8229600" cy="1143000"/>
          </a:xfrm>
        </p:spPr>
        <p:txBody>
          <a:bodyPr/>
          <a:lstStyle/>
          <a:p>
            <a:r>
              <a:rPr lang="en-GB" dirty="0" err="1"/>
              <a:t>Parlez</a:t>
            </a:r>
            <a:r>
              <a:rPr lang="en-GB" dirty="0"/>
              <a:t>...</a:t>
            </a:r>
          </a:p>
        </p:txBody>
      </p:sp>
      <p:sp>
        <p:nvSpPr>
          <p:cNvPr id="6" name="Rectangle 5"/>
          <p:cNvSpPr/>
          <p:nvPr/>
        </p:nvSpPr>
        <p:spPr>
          <a:xfrm>
            <a:off x="2095472" y="5459543"/>
            <a:ext cx="642942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Comment on dit ............?   [ komangondee]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1" u="none" strike="noStrike" kern="1200" cap="none" spc="0" normalizeH="0" baseline="0" noProof="0" dirty="0">
                <a:ln>
                  <a:noFill/>
                </a:ln>
                <a:solidFill>
                  <a:srgbClr val="00B0F0"/>
                </a:solidFill>
                <a:effectLst/>
                <a:uLnTx/>
                <a:uFillTx/>
                <a:latin typeface="Arial"/>
                <a:ea typeface="+mn-ea"/>
                <a:cs typeface="+mn-cs"/>
              </a:rPr>
              <a:t>How do you say.................?</a:t>
            </a:r>
          </a:p>
        </p:txBody>
      </p:sp>
      <p:sp>
        <p:nvSpPr>
          <p:cNvPr id="7" name="Rectangle 6"/>
          <p:cNvSpPr/>
          <p:nvPr/>
        </p:nvSpPr>
        <p:spPr>
          <a:xfrm>
            <a:off x="6832704" y="247464"/>
            <a:ext cx="3384376" cy="6480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mn-ea"/>
                <a:cs typeface="+mn-cs"/>
              </a:rPr>
              <a:t>Commentez </a:t>
            </a:r>
            <a:r>
              <a:rPr kumimoji="0" lang="en-GB" sz="2000" b="1" i="0" u="none" strike="noStrike" kern="1200" cap="none" spc="0" normalizeH="0" baseline="0" noProof="0" dirty="0" err="1">
                <a:ln>
                  <a:noFill/>
                </a:ln>
                <a:solidFill>
                  <a:srgbClr val="000000"/>
                </a:solidFill>
                <a:effectLst/>
                <a:uLnTx/>
                <a:uFillTx/>
                <a:latin typeface="Arial"/>
                <a:ea typeface="+mn-ea"/>
                <a:cs typeface="+mn-cs"/>
              </a:rPr>
              <a:t>cette</a:t>
            </a:r>
            <a:r>
              <a:rPr kumimoji="0" lang="en-GB" sz="2000" b="1" i="0" u="none" strike="noStrike" kern="1200" cap="none" spc="0" normalizeH="0" baseline="0" noProof="0" dirty="0">
                <a:ln>
                  <a:noFill/>
                </a:ln>
                <a:solidFill>
                  <a:srgbClr val="000000"/>
                </a:solidFill>
                <a:effectLst/>
                <a:uLnTx/>
                <a:uFillTx/>
                <a:latin typeface="Arial"/>
                <a:ea typeface="+mn-ea"/>
                <a:cs typeface="+mn-cs"/>
              </a:rPr>
              <a:t> image. </a:t>
            </a:r>
          </a:p>
        </p:txBody>
      </p:sp>
      <p:pic>
        <p:nvPicPr>
          <p:cNvPr id="1026" name="Picture 2" descr="People, Street, Kids, Lovely, Cu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11825" y="2059784"/>
            <a:ext cx="5040560" cy="3263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6320" y="1199946"/>
            <a:ext cx="857250" cy="514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856135" y="1220485"/>
            <a:ext cx="4971120" cy="514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Arial"/>
                <a:ea typeface="+mn-ea"/>
                <a:cs typeface="+mn-cs"/>
              </a:rPr>
              <a:t>L’anglais n’est pas autorisé. </a:t>
            </a:r>
          </a:p>
        </p:txBody>
      </p:sp>
      <p:pic>
        <p:nvPicPr>
          <p:cNvPr id="1036" name="Picture 12" descr="Red, Cancel, Delete, No, Forbidd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4085" y="992071"/>
            <a:ext cx="971178" cy="97117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07287" y="1314465"/>
            <a:ext cx="2425119" cy="2279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Où?</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Qui?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Quoi?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  </a:t>
            </a:r>
            <a:r>
              <a:rPr kumimoji="0" lang="en-GB" sz="2000" b="1" i="1" u="none" strike="noStrike" kern="1200" cap="none" spc="0" normalizeH="0" baseline="0" noProof="0" dirty="0" err="1">
                <a:ln>
                  <a:noFill/>
                </a:ln>
                <a:solidFill>
                  <a:srgbClr val="000000"/>
                </a:solidFill>
                <a:effectLst/>
                <a:uLnTx/>
                <a:uFillTx/>
                <a:latin typeface="Arial"/>
                <a:ea typeface="+mn-ea"/>
                <a:cs typeface="+mn-cs"/>
              </a:rPr>
              <a:t>Pourquoi</a:t>
            </a:r>
            <a:r>
              <a:rPr kumimoji="0" lang="en-GB" sz="2000" b="1" i="1" u="none" strike="noStrike" kern="1200" cap="none" spc="0" normalizeH="0" baseline="0" noProof="0" dirty="0">
                <a:ln>
                  <a:noFill/>
                </a:ln>
                <a:solidFill>
                  <a:srgbClr val="000000"/>
                </a:solidFill>
                <a:effectLst/>
                <a:uLnTx/>
                <a:uFillTx/>
                <a:latin typeface="Arial"/>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Opinions?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Emotions?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Descriptions?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1" i="1"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 Box 10">
            <a:extLst>
              <a:ext uri="{FF2B5EF4-FFF2-40B4-BE49-F238E27FC236}">
                <a16:creationId xmlns:a16="http://schemas.microsoft.com/office/drawing/2014/main" id="{C04A483B-08B7-4672-9B09-171F17473289}"/>
              </a:ext>
            </a:extLst>
          </p:cNvPr>
          <p:cNvSpPr txBox="1">
            <a:spLocks noChangeArrowheads="1"/>
          </p:cNvSpPr>
          <p:nvPr/>
        </p:nvSpPr>
        <p:spPr bwMode="auto">
          <a:xfrm>
            <a:off x="34572" y="1363568"/>
            <a:ext cx="1901594" cy="2062103"/>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Talking images: </a:t>
            </a:r>
            <a:r>
              <a:rPr kumimoji="0" lang="en-GB" sz="2400" b="1" i="0" u="none" strike="noStrike" kern="1200" cap="none" spc="0" normalizeH="0" baseline="0" noProof="0" dirty="0">
                <a:ln>
                  <a:noFill/>
                </a:ln>
                <a:solidFill>
                  <a:srgbClr val="000000"/>
                </a:solidFill>
                <a:effectLst/>
                <a:uLnTx/>
                <a:uFillTx/>
                <a:latin typeface="Calibri" pitchFamily="34" charset="0"/>
                <a:ea typeface="+mn-ea"/>
                <a:cs typeface="+mn-cs"/>
              </a:rPr>
              <a:t>Developing confidence and fluency</a:t>
            </a:r>
          </a:p>
        </p:txBody>
      </p:sp>
      <p:sp>
        <p:nvSpPr>
          <p:cNvPr id="12" name="TextBox 11">
            <a:extLst>
              <a:ext uri="{FF2B5EF4-FFF2-40B4-BE49-F238E27FC236}">
                <a16:creationId xmlns:a16="http://schemas.microsoft.com/office/drawing/2014/main" id="{EB2B8269-32AE-4924-A07A-A8A30301E1BF}"/>
              </a:ext>
            </a:extLst>
          </p:cNvPr>
          <p:cNvSpPr txBox="1"/>
          <p:nvPr/>
        </p:nvSpPr>
        <p:spPr>
          <a:xfrm>
            <a:off x="-57476" y="-21611"/>
            <a:ext cx="51744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highlight>
                  <a:srgbClr val="00FF00"/>
                </a:highlight>
                <a:uLnTx/>
                <a:uFillTx/>
                <a:latin typeface="Arial"/>
                <a:ea typeface="+mn-ea"/>
                <a:cs typeface="+mn-cs"/>
              </a:rPr>
              <a:t>Some practical suggestions</a:t>
            </a:r>
          </a:p>
        </p:txBody>
      </p:sp>
      <p:pic>
        <p:nvPicPr>
          <p:cNvPr id="3" name="Picture 2">
            <a:extLst>
              <a:ext uri="{FF2B5EF4-FFF2-40B4-BE49-F238E27FC236}">
                <a16:creationId xmlns:a16="http://schemas.microsoft.com/office/drawing/2014/main" id="{2D369A2C-CF43-300A-2544-4DFA062DCA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3858974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childTnLst>
                          </p:cTn>
                        </p:par>
                        <p:par>
                          <p:cTn id="24" fill="hold">
                            <p:stCondLst>
                              <p:cond delay="500"/>
                            </p:stCondLst>
                            <p:childTnLst>
                              <p:par>
                                <p:cTn id="25" presetID="31" presetClass="entr" presetSubtype="0" fill="hold" nodeType="afterEffect">
                                  <p:stCondLst>
                                    <p:cond delay="1000"/>
                                  </p:stCondLst>
                                  <p:childTnLst>
                                    <p:set>
                                      <p:cBhvr>
                                        <p:cTn id="26" dur="1" fill="hold">
                                          <p:stCondLst>
                                            <p:cond delay="0"/>
                                          </p:stCondLst>
                                        </p:cTn>
                                        <p:tgtEl>
                                          <p:spTgt spid="1036"/>
                                        </p:tgtEl>
                                        <p:attrNameLst>
                                          <p:attrName>style.visibility</p:attrName>
                                        </p:attrNameLst>
                                      </p:cBhvr>
                                      <p:to>
                                        <p:strVal val="visible"/>
                                      </p:to>
                                    </p:set>
                                    <p:anim calcmode="lin" valueType="num">
                                      <p:cBhvr>
                                        <p:cTn id="27" dur="1000" fill="hold"/>
                                        <p:tgtEl>
                                          <p:spTgt spid="1036"/>
                                        </p:tgtEl>
                                        <p:attrNameLst>
                                          <p:attrName>ppt_w</p:attrName>
                                        </p:attrNameLst>
                                      </p:cBhvr>
                                      <p:tavLst>
                                        <p:tav tm="0">
                                          <p:val>
                                            <p:fltVal val="0"/>
                                          </p:val>
                                        </p:tav>
                                        <p:tav tm="100000">
                                          <p:val>
                                            <p:strVal val="#ppt_w"/>
                                          </p:val>
                                        </p:tav>
                                      </p:tavLst>
                                    </p:anim>
                                    <p:anim calcmode="lin" valueType="num">
                                      <p:cBhvr>
                                        <p:cTn id="28" dur="1000" fill="hold"/>
                                        <p:tgtEl>
                                          <p:spTgt spid="1036"/>
                                        </p:tgtEl>
                                        <p:attrNameLst>
                                          <p:attrName>ppt_h</p:attrName>
                                        </p:attrNameLst>
                                      </p:cBhvr>
                                      <p:tavLst>
                                        <p:tav tm="0">
                                          <p:val>
                                            <p:fltVal val="0"/>
                                          </p:val>
                                        </p:tav>
                                        <p:tav tm="100000">
                                          <p:val>
                                            <p:strVal val="#ppt_h"/>
                                          </p:val>
                                        </p:tav>
                                      </p:tavLst>
                                    </p:anim>
                                    <p:anim calcmode="lin" valueType="num">
                                      <p:cBhvr>
                                        <p:cTn id="29" dur="1000" fill="hold"/>
                                        <p:tgtEl>
                                          <p:spTgt spid="1036"/>
                                        </p:tgtEl>
                                        <p:attrNameLst>
                                          <p:attrName>style.rotation</p:attrName>
                                        </p:attrNameLst>
                                      </p:cBhvr>
                                      <p:tavLst>
                                        <p:tav tm="0">
                                          <p:val>
                                            <p:fltVal val="90"/>
                                          </p:val>
                                        </p:tav>
                                        <p:tav tm="100000">
                                          <p:val>
                                            <p:fltVal val="0"/>
                                          </p:val>
                                        </p:tav>
                                      </p:tavLst>
                                    </p:anim>
                                    <p:animEffect transition="in" filter="fade">
                                      <p:cBhvr>
                                        <p:cTn id="30" dur="1000"/>
                                        <p:tgtEl>
                                          <p:spTgt spid="10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5007B-38EA-4216-B4B8-688AB45EFD0B}"/>
              </a:ext>
            </a:extLst>
          </p:cNvPr>
          <p:cNvSpPr/>
          <p:nvPr/>
        </p:nvSpPr>
        <p:spPr>
          <a:xfrm>
            <a:off x="0" y="3323062"/>
            <a:ext cx="12192000" cy="3534937"/>
          </a:xfrm>
          <a:prstGeom prst="rect">
            <a:avLst/>
          </a:prstGeom>
          <a:solidFill>
            <a:srgbClr val="FF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062B26D7-4933-4485-9002-725A0BC3EFB9}"/>
              </a:ext>
            </a:extLst>
          </p:cNvPr>
          <p:cNvSpPr/>
          <p:nvPr/>
        </p:nvSpPr>
        <p:spPr>
          <a:xfrm>
            <a:off x="0" y="-1"/>
            <a:ext cx="12192000" cy="3323063"/>
          </a:xfrm>
          <a:prstGeom prst="rect">
            <a:avLst/>
          </a:prstGeom>
          <a:solidFill>
            <a:srgbClr val="43C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3B203A19-EA9E-40A0-9705-EC629F0E9FCC}"/>
              </a:ext>
            </a:extLst>
          </p:cNvPr>
          <p:cNvSpPr/>
          <p:nvPr/>
        </p:nvSpPr>
        <p:spPr>
          <a:xfrm>
            <a:off x="4479073" y="2931209"/>
            <a:ext cx="3233854" cy="822069"/>
          </a:xfrm>
          <a:prstGeom prst="ellipse">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Speaking </a:t>
            </a:r>
          </a:p>
        </p:txBody>
      </p:sp>
      <p:sp>
        <p:nvSpPr>
          <p:cNvPr id="7" name="Rectangle 6">
            <a:extLst>
              <a:ext uri="{FF2B5EF4-FFF2-40B4-BE49-F238E27FC236}">
                <a16:creationId xmlns:a16="http://schemas.microsoft.com/office/drawing/2014/main" id="{40864E62-9E4D-4B36-8FE7-887D6165C85E}"/>
              </a:ext>
            </a:extLst>
          </p:cNvPr>
          <p:cNvSpPr/>
          <p:nvPr/>
        </p:nvSpPr>
        <p:spPr>
          <a:xfrm rot="16200000">
            <a:off x="-860341" y="1116232"/>
            <a:ext cx="243586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Content</a:t>
            </a:r>
          </a:p>
        </p:txBody>
      </p:sp>
      <p:sp>
        <p:nvSpPr>
          <p:cNvPr id="8" name="Rectangle 7">
            <a:extLst>
              <a:ext uri="{FF2B5EF4-FFF2-40B4-BE49-F238E27FC236}">
                <a16:creationId xmlns:a16="http://schemas.microsoft.com/office/drawing/2014/main" id="{D10DD474-9F9C-429A-9FC4-730329092F37}"/>
              </a:ext>
            </a:extLst>
          </p:cNvPr>
          <p:cNvSpPr/>
          <p:nvPr/>
        </p:nvSpPr>
        <p:spPr>
          <a:xfrm rot="16200000">
            <a:off x="-708023" y="4459149"/>
            <a:ext cx="213122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Nature</a:t>
            </a:r>
          </a:p>
        </p:txBody>
      </p:sp>
      <p:graphicFrame>
        <p:nvGraphicFramePr>
          <p:cNvPr id="11" name="Diagram 10">
            <a:extLst>
              <a:ext uri="{FF2B5EF4-FFF2-40B4-BE49-F238E27FC236}">
                <a16:creationId xmlns:a16="http://schemas.microsoft.com/office/drawing/2014/main" id="{9C57F789-586C-47DE-A8B7-40F9ED9C39D8}"/>
              </a:ext>
            </a:extLst>
          </p:cNvPr>
          <p:cNvGraphicFramePr/>
          <p:nvPr/>
        </p:nvGraphicFramePr>
        <p:xfrm>
          <a:off x="1616926" y="468351"/>
          <a:ext cx="9946888" cy="2327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a:extLst>
              <a:ext uri="{FF2B5EF4-FFF2-40B4-BE49-F238E27FC236}">
                <a16:creationId xmlns:a16="http://schemas.microsoft.com/office/drawing/2014/main" id="{03D8A66F-65E6-43FF-A8A1-8A0BD11ABA3E}"/>
              </a:ext>
            </a:extLst>
          </p:cNvPr>
          <p:cNvGraphicFramePr/>
          <p:nvPr/>
        </p:nvGraphicFramePr>
        <p:xfrm>
          <a:off x="1405054" y="3978643"/>
          <a:ext cx="10158760" cy="22548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TextBox 13">
            <a:extLst>
              <a:ext uri="{FF2B5EF4-FFF2-40B4-BE49-F238E27FC236}">
                <a16:creationId xmlns:a16="http://schemas.microsoft.com/office/drawing/2014/main" id="{08A5FDE4-BDD0-4872-8092-8DB2A04C682B}"/>
              </a:ext>
            </a:extLst>
          </p:cNvPr>
          <p:cNvSpPr txBox="1"/>
          <p:nvPr/>
        </p:nvSpPr>
        <p:spPr>
          <a:xfrm>
            <a:off x="1405054" y="6389649"/>
            <a:ext cx="4241182" cy="307777"/>
          </a:xfrm>
          <a:prstGeom prst="rect">
            <a:avLst/>
          </a:prstGeom>
          <a:noFill/>
        </p:spPr>
        <p:txBody>
          <a:bodyPr wrap="square" rtlCol="0">
            <a:spAutoFit/>
          </a:bodyPr>
          <a:lstStyle/>
          <a:p>
            <a:r>
              <a:rPr lang="en-GB" sz="1400" b="1" i="1" dirty="0"/>
              <a:t>Source</a:t>
            </a:r>
            <a:r>
              <a:rPr lang="en-GB" sz="1400" i="1" dirty="0"/>
              <a:t>: Nathalie PORTE 2016- www.nathaliefle.com</a:t>
            </a:r>
          </a:p>
        </p:txBody>
      </p:sp>
      <p:pic>
        <p:nvPicPr>
          <p:cNvPr id="2" name="Picture 1">
            <a:extLst>
              <a:ext uri="{FF2B5EF4-FFF2-40B4-BE49-F238E27FC236}">
                <a16:creationId xmlns:a16="http://schemas.microsoft.com/office/drawing/2014/main" id="{5F05B17A-49BC-2EFB-C67B-B6B277DA91E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39579747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graphicEl>
                                              <a:dgm id="{3BF42015-1538-45AB-94BD-777EB66AD03F}"/>
                                            </p:graphicEl>
                                          </p:spTgt>
                                        </p:tgtEl>
                                        <p:attrNameLst>
                                          <p:attrName>style.visibility</p:attrName>
                                        </p:attrNameLst>
                                      </p:cBhvr>
                                      <p:to>
                                        <p:strVal val="visible"/>
                                      </p:to>
                                    </p:set>
                                    <p:animEffect transition="in" filter="circle(in)">
                                      <p:cBhvr>
                                        <p:cTn id="17" dur="2000"/>
                                        <p:tgtEl>
                                          <p:spTgt spid="11">
                                            <p:graphicEl>
                                              <a:dgm id="{3BF42015-1538-45AB-94BD-777EB66AD0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graphicEl>
                                              <a:dgm id="{4E82D78C-C342-42D8-B4FA-8C5C0C605556}"/>
                                            </p:graphicEl>
                                          </p:spTgt>
                                        </p:tgtEl>
                                        <p:attrNameLst>
                                          <p:attrName>style.visibility</p:attrName>
                                        </p:attrNameLst>
                                      </p:cBhvr>
                                      <p:to>
                                        <p:strVal val="visible"/>
                                      </p:to>
                                    </p:set>
                                    <p:animEffect transition="in" filter="circle(in)">
                                      <p:cBhvr>
                                        <p:cTn id="22" dur="2000"/>
                                        <p:tgtEl>
                                          <p:spTgt spid="11">
                                            <p:graphicEl>
                                              <a:dgm id="{4E82D78C-C342-42D8-B4FA-8C5C0C60555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graphicEl>
                                              <a:dgm id="{B4F7F707-EF94-4F8C-BE2F-7E91E28911B5}"/>
                                            </p:graphicEl>
                                          </p:spTgt>
                                        </p:tgtEl>
                                        <p:attrNameLst>
                                          <p:attrName>style.visibility</p:attrName>
                                        </p:attrNameLst>
                                      </p:cBhvr>
                                      <p:to>
                                        <p:strVal val="visible"/>
                                      </p:to>
                                    </p:set>
                                    <p:animEffect transition="in" filter="circle(in)">
                                      <p:cBhvr>
                                        <p:cTn id="27" dur="2000"/>
                                        <p:tgtEl>
                                          <p:spTgt spid="11">
                                            <p:graphicEl>
                                              <a:dgm id="{B4F7F707-EF94-4F8C-BE2F-7E91E28911B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graphicEl>
                                              <a:dgm id="{FB7952AB-7806-48ED-901C-BDBDC6725FE2}"/>
                                            </p:graphicEl>
                                          </p:spTgt>
                                        </p:tgtEl>
                                        <p:attrNameLst>
                                          <p:attrName>style.visibility</p:attrName>
                                        </p:attrNameLst>
                                      </p:cBhvr>
                                      <p:to>
                                        <p:strVal val="visible"/>
                                      </p:to>
                                    </p:set>
                                    <p:animEffect transition="in" filter="circle(in)">
                                      <p:cBhvr>
                                        <p:cTn id="32" dur="2000"/>
                                        <p:tgtEl>
                                          <p:spTgt spid="11">
                                            <p:graphicEl>
                                              <a:dgm id="{FB7952AB-7806-48ED-901C-BDBDC6725FE2}"/>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graphicEl>
                                              <a:dgm id="{4C36445F-A420-4B7F-ADCE-175AE8ADD2FC}"/>
                                            </p:graphicEl>
                                          </p:spTgt>
                                        </p:tgtEl>
                                        <p:attrNameLst>
                                          <p:attrName>style.visibility</p:attrName>
                                        </p:attrNameLst>
                                      </p:cBhvr>
                                      <p:to>
                                        <p:strVal val="visible"/>
                                      </p:to>
                                    </p:set>
                                    <p:animEffect transition="in" filter="circle(in)">
                                      <p:cBhvr>
                                        <p:cTn id="37" dur="2000"/>
                                        <p:tgtEl>
                                          <p:spTgt spid="11">
                                            <p:graphicEl>
                                              <a:dgm id="{4C36445F-A420-4B7F-ADCE-175AE8ADD2F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graphicEl>
                                              <a:dgm id="{D75EF29E-4CFA-4121-9A06-DDD16056C131}"/>
                                            </p:graphicEl>
                                          </p:spTgt>
                                        </p:tgtEl>
                                        <p:attrNameLst>
                                          <p:attrName>style.visibility</p:attrName>
                                        </p:attrNameLst>
                                      </p:cBhvr>
                                      <p:to>
                                        <p:strVal val="visible"/>
                                      </p:to>
                                    </p:set>
                                    <p:animEffect transition="in" filter="circle(in)">
                                      <p:cBhvr>
                                        <p:cTn id="42" dur="2000"/>
                                        <p:tgtEl>
                                          <p:spTgt spid="11">
                                            <p:graphicEl>
                                              <a:dgm id="{D75EF29E-4CFA-4121-9A06-DDD16056C13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3">
                                            <p:graphicEl>
                                              <a:dgm id="{377BD538-46BE-4DE8-909B-F8EBBA66D57D}"/>
                                            </p:graphicEl>
                                          </p:spTgt>
                                        </p:tgtEl>
                                        <p:attrNameLst>
                                          <p:attrName>style.visibility</p:attrName>
                                        </p:attrNameLst>
                                      </p:cBhvr>
                                      <p:to>
                                        <p:strVal val="visible"/>
                                      </p:to>
                                    </p:set>
                                    <p:animEffect transition="in" filter="circle(in)">
                                      <p:cBhvr>
                                        <p:cTn id="57" dur="2000"/>
                                        <p:tgtEl>
                                          <p:spTgt spid="13">
                                            <p:graphicEl>
                                              <a:dgm id="{377BD538-46BE-4DE8-909B-F8EBBA66D57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3">
                                            <p:graphicEl>
                                              <a:dgm id="{7D79F313-E39F-4E19-AD9C-DAA7B4BD2C5C}"/>
                                            </p:graphicEl>
                                          </p:spTgt>
                                        </p:tgtEl>
                                        <p:attrNameLst>
                                          <p:attrName>style.visibility</p:attrName>
                                        </p:attrNameLst>
                                      </p:cBhvr>
                                      <p:to>
                                        <p:strVal val="visible"/>
                                      </p:to>
                                    </p:set>
                                    <p:animEffect transition="in" filter="circle(in)">
                                      <p:cBhvr>
                                        <p:cTn id="62" dur="2000"/>
                                        <p:tgtEl>
                                          <p:spTgt spid="13">
                                            <p:graphicEl>
                                              <a:dgm id="{7D79F313-E39F-4E19-AD9C-DAA7B4BD2C5C}"/>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3">
                                            <p:graphicEl>
                                              <a:dgm id="{FD2271DE-F510-40B4-9DA6-90EEB50E6CD2}"/>
                                            </p:graphicEl>
                                          </p:spTgt>
                                        </p:tgtEl>
                                        <p:attrNameLst>
                                          <p:attrName>style.visibility</p:attrName>
                                        </p:attrNameLst>
                                      </p:cBhvr>
                                      <p:to>
                                        <p:strVal val="visible"/>
                                      </p:to>
                                    </p:set>
                                    <p:animEffect transition="in" filter="circle(in)">
                                      <p:cBhvr>
                                        <p:cTn id="67" dur="2000"/>
                                        <p:tgtEl>
                                          <p:spTgt spid="13">
                                            <p:graphicEl>
                                              <a:dgm id="{FD2271DE-F510-40B4-9DA6-90EEB50E6CD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3">
                                            <p:graphicEl>
                                              <a:dgm id="{CD6E74A5-08B0-4C6A-8DFD-41C59D0421BD}"/>
                                            </p:graphicEl>
                                          </p:spTgt>
                                        </p:tgtEl>
                                        <p:attrNameLst>
                                          <p:attrName>style.visibility</p:attrName>
                                        </p:attrNameLst>
                                      </p:cBhvr>
                                      <p:to>
                                        <p:strVal val="visible"/>
                                      </p:to>
                                    </p:set>
                                    <p:animEffect transition="in" filter="circle(in)">
                                      <p:cBhvr>
                                        <p:cTn id="72" dur="2000"/>
                                        <p:tgtEl>
                                          <p:spTgt spid="13">
                                            <p:graphicEl>
                                              <a:dgm id="{CD6E74A5-08B0-4C6A-8DFD-41C59D0421BD}"/>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3">
                                            <p:graphicEl>
                                              <a:dgm id="{9320FE3E-08BD-4C82-A74B-905E993C7B88}"/>
                                            </p:graphicEl>
                                          </p:spTgt>
                                        </p:tgtEl>
                                        <p:attrNameLst>
                                          <p:attrName>style.visibility</p:attrName>
                                        </p:attrNameLst>
                                      </p:cBhvr>
                                      <p:to>
                                        <p:strVal val="visible"/>
                                      </p:to>
                                    </p:set>
                                    <p:animEffect transition="in" filter="circle(in)">
                                      <p:cBhvr>
                                        <p:cTn id="77" dur="2000"/>
                                        <p:tgtEl>
                                          <p:spTgt spid="13">
                                            <p:graphicEl>
                                              <a:dgm id="{9320FE3E-08BD-4C82-A74B-905E993C7B88}"/>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3">
                                            <p:graphicEl>
                                              <a:dgm id="{916A2375-97BA-4DD2-9994-CAB73D2E5409}"/>
                                            </p:graphicEl>
                                          </p:spTgt>
                                        </p:tgtEl>
                                        <p:attrNameLst>
                                          <p:attrName>style.visibility</p:attrName>
                                        </p:attrNameLst>
                                      </p:cBhvr>
                                      <p:to>
                                        <p:strVal val="visible"/>
                                      </p:to>
                                    </p:set>
                                    <p:animEffect transition="in" filter="circle(in)">
                                      <p:cBhvr>
                                        <p:cTn id="82" dur="2000"/>
                                        <p:tgtEl>
                                          <p:spTgt spid="13">
                                            <p:graphicEl>
                                              <a:dgm id="{916A2375-97BA-4DD2-9994-CAB73D2E54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p:bldP spid="8" grpId="0"/>
      <p:bldGraphic spid="11" grpId="0">
        <p:bldSub>
          <a:bldDgm bld="one"/>
        </p:bldSub>
      </p:bldGraphic>
      <p:bldGraphic spid="13"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bg1"/>
            </a:gs>
            <a:gs pos="62843">
              <a:schemeClr val="bg1"/>
            </a:gs>
            <a:gs pos="47809">
              <a:schemeClr val="bg1"/>
            </a:gs>
            <a:gs pos="25678">
              <a:schemeClr val="bg1"/>
            </a:gs>
            <a:gs pos="83000">
              <a:srgbClr val="F8F8B2"/>
            </a:gs>
            <a:gs pos="90259">
              <a:srgbClr val="DAEDA9"/>
            </a:gs>
            <a:gs pos="100000">
              <a:srgbClr val="FFDE7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Isosceles Triangle 3"/>
          <p:cNvSpPr/>
          <p:nvPr/>
        </p:nvSpPr>
        <p:spPr>
          <a:xfrm>
            <a:off x="1965044" y="528761"/>
            <a:ext cx="2425119" cy="2868977"/>
          </a:xfrm>
          <a:prstGeom prst="triangle">
            <a:avLst>
              <a:gd name="adj" fmla="val 50000"/>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1524000" y="0"/>
            <a:ext cx="8229600" cy="1143000"/>
          </a:xfrm>
        </p:spPr>
        <p:txBody>
          <a:bodyPr/>
          <a:lstStyle/>
          <a:p>
            <a:r>
              <a:rPr lang="en-GB" dirty="0" err="1"/>
              <a:t>Parlez</a:t>
            </a:r>
            <a:r>
              <a:rPr lang="en-GB" dirty="0"/>
              <a:t>...</a:t>
            </a:r>
          </a:p>
        </p:txBody>
      </p:sp>
      <p:sp>
        <p:nvSpPr>
          <p:cNvPr id="6" name="Rectangle 5"/>
          <p:cNvSpPr/>
          <p:nvPr/>
        </p:nvSpPr>
        <p:spPr>
          <a:xfrm>
            <a:off x="2095472" y="5459543"/>
            <a:ext cx="642942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Comment on dit ............?   [ komangondee]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1" u="none" strike="noStrike" kern="1200" cap="none" spc="0" normalizeH="0" baseline="0" noProof="0" dirty="0">
                <a:ln>
                  <a:noFill/>
                </a:ln>
                <a:solidFill>
                  <a:srgbClr val="00B0F0"/>
                </a:solidFill>
                <a:effectLst/>
                <a:uLnTx/>
                <a:uFillTx/>
                <a:latin typeface="Arial"/>
                <a:ea typeface="+mn-ea"/>
                <a:cs typeface="+mn-cs"/>
              </a:rPr>
              <a:t>How do you say.................?</a:t>
            </a:r>
          </a:p>
        </p:txBody>
      </p:sp>
      <p:sp>
        <p:nvSpPr>
          <p:cNvPr id="7" name="Rectangle 6"/>
          <p:cNvSpPr/>
          <p:nvPr/>
        </p:nvSpPr>
        <p:spPr>
          <a:xfrm>
            <a:off x="6832704" y="247464"/>
            <a:ext cx="3384376" cy="6480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mn-ea"/>
                <a:cs typeface="+mn-cs"/>
              </a:rPr>
              <a:t>Commentez </a:t>
            </a:r>
            <a:r>
              <a:rPr kumimoji="0" lang="en-GB" sz="2000" b="1" i="0" u="none" strike="noStrike" kern="1200" cap="none" spc="0" normalizeH="0" baseline="0" noProof="0" dirty="0" err="1">
                <a:ln>
                  <a:noFill/>
                </a:ln>
                <a:solidFill>
                  <a:srgbClr val="000000"/>
                </a:solidFill>
                <a:effectLst/>
                <a:uLnTx/>
                <a:uFillTx/>
                <a:latin typeface="Arial"/>
                <a:ea typeface="+mn-ea"/>
                <a:cs typeface="+mn-cs"/>
              </a:rPr>
              <a:t>cette</a:t>
            </a:r>
            <a:r>
              <a:rPr kumimoji="0" lang="en-GB" sz="2000" b="1" i="0" u="none" strike="noStrike" kern="1200" cap="none" spc="0" normalizeH="0" baseline="0" noProof="0" dirty="0">
                <a:ln>
                  <a:noFill/>
                </a:ln>
                <a:solidFill>
                  <a:srgbClr val="000000"/>
                </a:solidFill>
                <a:effectLst/>
                <a:uLnTx/>
                <a:uFillTx/>
                <a:latin typeface="Arial"/>
                <a:ea typeface="+mn-ea"/>
                <a:cs typeface="+mn-cs"/>
              </a:rPr>
              <a:t> image. </a:t>
            </a:r>
          </a:p>
        </p:txBody>
      </p:sp>
      <p:sp>
        <p:nvSpPr>
          <p:cNvPr id="15" name="Rectangle 14"/>
          <p:cNvSpPr/>
          <p:nvPr/>
        </p:nvSpPr>
        <p:spPr>
          <a:xfrm>
            <a:off x="1907287" y="1314465"/>
            <a:ext cx="2425119" cy="2279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Où?</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Qui?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Quoi?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  </a:t>
            </a:r>
            <a:r>
              <a:rPr kumimoji="0" lang="en-GB" sz="2000" b="1" i="1" u="none" strike="noStrike" kern="1200" cap="none" spc="0" normalizeH="0" baseline="0" noProof="0" dirty="0" err="1">
                <a:ln>
                  <a:noFill/>
                </a:ln>
                <a:solidFill>
                  <a:srgbClr val="000000"/>
                </a:solidFill>
                <a:effectLst/>
                <a:uLnTx/>
                <a:uFillTx/>
                <a:latin typeface="Arial"/>
                <a:ea typeface="+mn-ea"/>
                <a:cs typeface="+mn-cs"/>
              </a:rPr>
              <a:t>Pourquoi</a:t>
            </a:r>
            <a:r>
              <a:rPr kumimoji="0" lang="en-GB" sz="2000" b="1" i="1" u="none" strike="noStrike" kern="1200" cap="none" spc="0" normalizeH="0" baseline="0" noProof="0" dirty="0">
                <a:ln>
                  <a:noFill/>
                </a:ln>
                <a:solidFill>
                  <a:srgbClr val="000000"/>
                </a:solidFill>
                <a:effectLst/>
                <a:uLnTx/>
                <a:uFillTx/>
                <a:latin typeface="Arial"/>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Opinions?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Emotions?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Descriptions?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1" i="1" u="none" strike="noStrike" kern="1200" cap="none" spc="0" normalizeH="0" baseline="0" noProof="0" dirty="0">
              <a:ln>
                <a:noFill/>
              </a:ln>
              <a:solidFill>
                <a:srgbClr val="000000"/>
              </a:solidFill>
              <a:effectLst/>
              <a:uLnTx/>
              <a:uFillTx/>
              <a:latin typeface="Arial"/>
              <a:ea typeface="+mn-ea"/>
              <a:cs typeface="+mn-cs"/>
            </a:endParaRPr>
          </a:p>
        </p:txBody>
      </p:sp>
      <p:pic>
        <p:nvPicPr>
          <p:cNvPr id="4102" name="Picture 6" descr="Promenade, Man, Character, Market, Onl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3469" y="1865831"/>
            <a:ext cx="4236824" cy="282454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0">
            <a:extLst>
              <a:ext uri="{FF2B5EF4-FFF2-40B4-BE49-F238E27FC236}">
                <a16:creationId xmlns:a16="http://schemas.microsoft.com/office/drawing/2014/main" id="{46769DD2-F05D-4703-92F7-AE0EB4E156FE}"/>
              </a:ext>
            </a:extLst>
          </p:cNvPr>
          <p:cNvSpPr txBox="1">
            <a:spLocks noChangeArrowheads="1"/>
          </p:cNvSpPr>
          <p:nvPr/>
        </p:nvSpPr>
        <p:spPr bwMode="auto">
          <a:xfrm>
            <a:off x="34572" y="1363568"/>
            <a:ext cx="1901594" cy="2062103"/>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Talking images: </a:t>
            </a:r>
            <a:r>
              <a:rPr kumimoji="0" lang="en-GB" sz="2400" b="1" i="0" u="none" strike="noStrike" kern="1200" cap="none" spc="0" normalizeH="0" baseline="0" noProof="0" dirty="0">
                <a:ln>
                  <a:noFill/>
                </a:ln>
                <a:solidFill>
                  <a:srgbClr val="000000"/>
                </a:solidFill>
                <a:effectLst/>
                <a:uLnTx/>
                <a:uFillTx/>
                <a:latin typeface="Calibri" pitchFamily="34" charset="0"/>
                <a:ea typeface="+mn-ea"/>
                <a:cs typeface="+mn-cs"/>
              </a:rPr>
              <a:t>Developing confidence and fluency</a:t>
            </a:r>
          </a:p>
        </p:txBody>
      </p:sp>
      <p:sp>
        <p:nvSpPr>
          <p:cNvPr id="9" name="TextBox 8">
            <a:extLst>
              <a:ext uri="{FF2B5EF4-FFF2-40B4-BE49-F238E27FC236}">
                <a16:creationId xmlns:a16="http://schemas.microsoft.com/office/drawing/2014/main" id="{771899F0-F220-428B-8442-FB5E2023605C}"/>
              </a:ext>
            </a:extLst>
          </p:cNvPr>
          <p:cNvSpPr txBox="1"/>
          <p:nvPr/>
        </p:nvSpPr>
        <p:spPr>
          <a:xfrm>
            <a:off x="-57476" y="-21611"/>
            <a:ext cx="51744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highlight>
                  <a:srgbClr val="00FF00"/>
                </a:highlight>
                <a:uLnTx/>
                <a:uFillTx/>
                <a:latin typeface="Arial"/>
                <a:ea typeface="+mn-ea"/>
                <a:cs typeface="+mn-cs"/>
              </a:rPr>
              <a:t>Some practical suggestions</a:t>
            </a:r>
          </a:p>
        </p:txBody>
      </p:sp>
      <p:pic>
        <p:nvPicPr>
          <p:cNvPr id="3" name="Picture 2">
            <a:extLst>
              <a:ext uri="{FF2B5EF4-FFF2-40B4-BE49-F238E27FC236}">
                <a16:creationId xmlns:a16="http://schemas.microsoft.com/office/drawing/2014/main" id="{22FEB007-D9EC-0C99-698E-4CD8BF061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2051937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bg1"/>
            </a:gs>
            <a:gs pos="62843">
              <a:schemeClr val="bg1"/>
            </a:gs>
            <a:gs pos="47809">
              <a:schemeClr val="bg1"/>
            </a:gs>
            <a:gs pos="25678">
              <a:schemeClr val="bg1"/>
            </a:gs>
            <a:gs pos="83000">
              <a:srgbClr val="F8F8B2"/>
            </a:gs>
            <a:gs pos="90259">
              <a:srgbClr val="DAEDA9"/>
            </a:gs>
            <a:gs pos="100000">
              <a:srgbClr val="FFDE7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Isosceles Triangle 3"/>
          <p:cNvSpPr/>
          <p:nvPr/>
        </p:nvSpPr>
        <p:spPr>
          <a:xfrm>
            <a:off x="1965044" y="528761"/>
            <a:ext cx="2425119" cy="2868977"/>
          </a:xfrm>
          <a:prstGeom prst="triangle">
            <a:avLst>
              <a:gd name="adj" fmla="val 50000"/>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1524000" y="0"/>
            <a:ext cx="8229600" cy="1143000"/>
          </a:xfrm>
        </p:spPr>
        <p:txBody>
          <a:bodyPr/>
          <a:lstStyle/>
          <a:p>
            <a:r>
              <a:rPr lang="en-GB" dirty="0" err="1"/>
              <a:t>Parlez</a:t>
            </a:r>
            <a:r>
              <a:rPr lang="en-GB" dirty="0"/>
              <a:t>...</a:t>
            </a:r>
          </a:p>
        </p:txBody>
      </p:sp>
      <p:sp>
        <p:nvSpPr>
          <p:cNvPr id="6" name="Rectangle 5"/>
          <p:cNvSpPr/>
          <p:nvPr/>
        </p:nvSpPr>
        <p:spPr>
          <a:xfrm>
            <a:off x="2095472" y="5459543"/>
            <a:ext cx="642942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Comment on dit ............?   [ komangondee]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1" u="none" strike="noStrike" kern="1200" cap="none" spc="0" normalizeH="0" baseline="0" noProof="0" dirty="0">
                <a:ln>
                  <a:noFill/>
                </a:ln>
                <a:solidFill>
                  <a:srgbClr val="00B0F0"/>
                </a:solidFill>
                <a:effectLst/>
                <a:uLnTx/>
                <a:uFillTx/>
                <a:latin typeface="Arial"/>
                <a:ea typeface="+mn-ea"/>
                <a:cs typeface="+mn-cs"/>
              </a:rPr>
              <a:t>How do you say.................?</a:t>
            </a:r>
          </a:p>
        </p:txBody>
      </p:sp>
      <p:sp>
        <p:nvSpPr>
          <p:cNvPr id="7" name="Rectangle 6"/>
          <p:cNvSpPr/>
          <p:nvPr/>
        </p:nvSpPr>
        <p:spPr>
          <a:xfrm>
            <a:off x="6832704" y="247464"/>
            <a:ext cx="3384376" cy="6480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mn-ea"/>
                <a:cs typeface="+mn-cs"/>
              </a:rPr>
              <a:t>Commentez </a:t>
            </a:r>
            <a:r>
              <a:rPr kumimoji="0" lang="en-GB" sz="2000" b="1" i="0" u="none" strike="noStrike" kern="1200" cap="none" spc="0" normalizeH="0" baseline="0" noProof="0" dirty="0" err="1">
                <a:ln>
                  <a:noFill/>
                </a:ln>
                <a:solidFill>
                  <a:srgbClr val="000000"/>
                </a:solidFill>
                <a:effectLst/>
                <a:uLnTx/>
                <a:uFillTx/>
                <a:latin typeface="Arial"/>
                <a:ea typeface="+mn-ea"/>
                <a:cs typeface="+mn-cs"/>
              </a:rPr>
              <a:t>cette</a:t>
            </a:r>
            <a:r>
              <a:rPr kumimoji="0" lang="en-GB" sz="2000" b="1" i="0" u="none" strike="noStrike" kern="1200" cap="none" spc="0" normalizeH="0" baseline="0" noProof="0" dirty="0">
                <a:ln>
                  <a:noFill/>
                </a:ln>
                <a:solidFill>
                  <a:srgbClr val="000000"/>
                </a:solidFill>
                <a:effectLst/>
                <a:uLnTx/>
                <a:uFillTx/>
                <a:latin typeface="Arial"/>
                <a:ea typeface="+mn-ea"/>
                <a:cs typeface="+mn-cs"/>
              </a:rPr>
              <a:t> image. </a:t>
            </a:r>
          </a:p>
        </p:txBody>
      </p:sp>
      <p:sp>
        <p:nvSpPr>
          <p:cNvPr id="15" name="Rectangle 14"/>
          <p:cNvSpPr/>
          <p:nvPr/>
        </p:nvSpPr>
        <p:spPr>
          <a:xfrm>
            <a:off x="1907287" y="1314465"/>
            <a:ext cx="2425119" cy="2279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Où?</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Qui?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Quoi?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  </a:t>
            </a:r>
            <a:r>
              <a:rPr kumimoji="0" lang="en-GB" sz="2000" b="1" i="1" u="none" strike="noStrike" kern="1200" cap="none" spc="0" normalizeH="0" baseline="0" noProof="0" dirty="0" err="1">
                <a:ln>
                  <a:noFill/>
                </a:ln>
                <a:solidFill>
                  <a:srgbClr val="000000"/>
                </a:solidFill>
                <a:effectLst/>
                <a:uLnTx/>
                <a:uFillTx/>
                <a:latin typeface="Arial"/>
                <a:ea typeface="+mn-ea"/>
                <a:cs typeface="+mn-cs"/>
              </a:rPr>
              <a:t>Pourquoi</a:t>
            </a:r>
            <a:r>
              <a:rPr kumimoji="0" lang="en-GB" sz="2000" b="1" i="1" u="none" strike="noStrike" kern="1200" cap="none" spc="0" normalizeH="0" baseline="0" noProof="0" dirty="0">
                <a:ln>
                  <a:noFill/>
                </a:ln>
                <a:solidFill>
                  <a:srgbClr val="000000"/>
                </a:solidFill>
                <a:effectLst/>
                <a:uLnTx/>
                <a:uFillTx/>
                <a:latin typeface="Arial"/>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Opinions?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Emotions?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a:ea typeface="+mn-ea"/>
                <a:cs typeface="+mn-cs"/>
              </a:rPr>
              <a:t>Descriptions?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1" i="1" u="none" strike="noStrike" kern="1200" cap="none" spc="0" normalizeH="0" baseline="0" noProof="0" dirty="0">
              <a:ln>
                <a:noFill/>
              </a:ln>
              <a:solidFill>
                <a:srgbClr val="000000"/>
              </a:solidFill>
              <a:effectLst/>
              <a:uLnTx/>
              <a:uFillTx/>
              <a:latin typeface="Arial"/>
              <a:ea typeface="+mn-ea"/>
              <a:cs typeface="+mn-cs"/>
            </a:endParaRPr>
          </a:p>
        </p:txBody>
      </p:sp>
      <p:pic>
        <p:nvPicPr>
          <p:cNvPr id="6146" name="Picture 2" descr="Library, Study Of, Classmate, Academi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73624" y="1556793"/>
            <a:ext cx="3937754" cy="282454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0">
            <a:extLst>
              <a:ext uri="{FF2B5EF4-FFF2-40B4-BE49-F238E27FC236}">
                <a16:creationId xmlns:a16="http://schemas.microsoft.com/office/drawing/2014/main" id="{5962D79F-7419-47AB-8CB2-D9F3310476E8}"/>
              </a:ext>
            </a:extLst>
          </p:cNvPr>
          <p:cNvSpPr txBox="1">
            <a:spLocks noChangeArrowheads="1"/>
          </p:cNvSpPr>
          <p:nvPr/>
        </p:nvSpPr>
        <p:spPr bwMode="auto">
          <a:xfrm>
            <a:off x="34572" y="1363568"/>
            <a:ext cx="1901594" cy="2062103"/>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Talking images: </a:t>
            </a:r>
            <a:r>
              <a:rPr kumimoji="0" lang="en-GB" sz="2400" b="1" i="0" u="none" strike="noStrike" kern="1200" cap="none" spc="0" normalizeH="0" baseline="0" noProof="0" dirty="0">
                <a:ln>
                  <a:noFill/>
                </a:ln>
                <a:solidFill>
                  <a:srgbClr val="000000"/>
                </a:solidFill>
                <a:effectLst/>
                <a:uLnTx/>
                <a:uFillTx/>
                <a:latin typeface="Calibri" pitchFamily="34" charset="0"/>
                <a:ea typeface="+mn-ea"/>
                <a:cs typeface="+mn-cs"/>
              </a:rPr>
              <a:t>Developing confidence and fluency</a:t>
            </a:r>
          </a:p>
        </p:txBody>
      </p:sp>
      <p:sp>
        <p:nvSpPr>
          <p:cNvPr id="9" name="TextBox 8">
            <a:extLst>
              <a:ext uri="{FF2B5EF4-FFF2-40B4-BE49-F238E27FC236}">
                <a16:creationId xmlns:a16="http://schemas.microsoft.com/office/drawing/2014/main" id="{4C8F8CCD-AEFB-4ADD-B3BC-0FDAEB6B52C5}"/>
              </a:ext>
            </a:extLst>
          </p:cNvPr>
          <p:cNvSpPr txBox="1"/>
          <p:nvPr/>
        </p:nvSpPr>
        <p:spPr>
          <a:xfrm>
            <a:off x="-57476" y="-21611"/>
            <a:ext cx="51744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highlight>
                  <a:srgbClr val="00FF00"/>
                </a:highlight>
                <a:uLnTx/>
                <a:uFillTx/>
                <a:latin typeface="Arial"/>
                <a:ea typeface="+mn-ea"/>
                <a:cs typeface="+mn-cs"/>
              </a:rPr>
              <a:t>Some practical suggestions</a:t>
            </a:r>
          </a:p>
        </p:txBody>
      </p:sp>
      <p:pic>
        <p:nvPicPr>
          <p:cNvPr id="3" name="Picture 2">
            <a:extLst>
              <a:ext uri="{FF2B5EF4-FFF2-40B4-BE49-F238E27FC236}">
                <a16:creationId xmlns:a16="http://schemas.microsoft.com/office/drawing/2014/main" id="{CD340FCD-FCA1-6838-5BE4-88370EFAB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794691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a:extLst>
              <a:ext uri="{FF2B5EF4-FFF2-40B4-BE49-F238E27FC236}">
                <a16:creationId xmlns:a16="http://schemas.microsoft.com/office/drawing/2014/main" id="{D5DAE540-F687-4DD1-B84D-9EB26B7554D7}"/>
              </a:ext>
            </a:extLst>
          </p:cNvPr>
          <p:cNvSpPr txBox="1">
            <a:spLocks noChangeArrowheads="1"/>
          </p:cNvSpPr>
          <p:nvPr/>
        </p:nvSpPr>
        <p:spPr bwMode="auto">
          <a:xfrm>
            <a:off x="481388" y="1017535"/>
            <a:ext cx="7757447" cy="523220"/>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Talking images: </a:t>
            </a:r>
            <a:r>
              <a:rPr kumimoji="0" lang="en-GB" sz="2400" b="1" i="0" u="none" strike="noStrike" kern="1200" cap="none" spc="0" normalizeH="0" baseline="0" noProof="0" dirty="0">
                <a:ln>
                  <a:noFill/>
                </a:ln>
                <a:solidFill>
                  <a:srgbClr val="000000"/>
                </a:solidFill>
                <a:effectLst/>
                <a:uLnTx/>
                <a:uFillTx/>
                <a:latin typeface="Calibri" pitchFamily="34" charset="0"/>
                <a:ea typeface="+mn-ea"/>
                <a:cs typeface="+mn-cs"/>
              </a:rPr>
              <a:t>Developing confidence and fluency</a:t>
            </a:r>
          </a:p>
        </p:txBody>
      </p:sp>
      <p:sp>
        <p:nvSpPr>
          <p:cNvPr id="18" name="TextBox 17">
            <a:extLst>
              <a:ext uri="{FF2B5EF4-FFF2-40B4-BE49-F238E27FC236}">
                <a16:creationId xmlns:a16="http://schemas.microsoft.com/office/drawing/2014/main" id="{D96DA598-1A99-467A-B5F9-3C36A9743887}"/>
              </a:ext>
            </a:extLst>
          </p:cNvPr>
          <p:cNvSpPr txBox="1"/>
          <p:nvPr/>
        </p:nvSpPr>
        <p:spPr>
          <a:xfrm>
            <a:off x="481388" y="356392"/>
            <a:ext cx="7711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highlight>
                  <a:srgbClr val="00FF00"/>
                </a:highlight>
                <a:uLnTx/>
                <a:uFillTx/>
                <a:latin typeface="Arial"/>
                <a:ea typeface="+mn-ea"/>
                <a:cs typeface="+mn-cs"/>
              </a:rPr>
              <a:t>Some practical suggestions</a:t>
            </a:r>
          </a:p>
        </p:txBody>
      </p:sp>
      <p:sp>
        <p:nvSpPr>
          <p:cNvPr id="3" name="Rectangle 2">
            <a:extLst>
              <a:ext uri="{FF2B5EF4-FFF2-40B4-BE49-F238E27FC236}">
                <a16:creationId xmlns:a16="http://schemas.microsoft.com/office/drawing/2014/main" id="{70B07541-1186-4FFC-AF4B-BCE8C25986FE}"/>
              </a:ext>
            </a:extLst>
          </p:cNvPr>
          <p:cNvSpPr/>
          <p:nvPr/>
        </p:nvSpPr>
        <p:spPr>
          <a:xfrm>
            <a:off x="581891" y="1555567"/>
            <a:ext cx="10575636" cy="296478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dbl" strike="noStrike" kern="1200" cap="none" spc="0" normalizeH="0" baseline="0" noProof="0" dirty="0">
                <a:ln>
                  <a:noFill/>
                </a:ln>
                <a:solidFill>
                  <a:srgbClr val="000000"/>
                </a:solidFill>
                <a:effectLst/>
                <a:uLnTx/>
                <a:uFill>
                  <a:solidFill>
                    <a:srgbClr val="FFC000"/>
                  </a:solidFill>
                </a:uFill>
                <a:latin typeface="Calibri" panose="020F0502020204030204" pitchFamily="34" charset="0"/>
                <a:ea typeface="Calibri" panose="020F0502020204030204" pitchFamily="34" charset="0"/>
                <a:cs typeface="Times New Roman" panose="02020603050405020304" pitchFamily="18" charset="0"/>
              </a:rPr>
              <a:t>“But pupils will not want to participate!”</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That’s why initially I established a few ground rules:</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Everyone must speak at least once during the lesson</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You will need to tick off names from your register (a bit time consuming initially but you get better at it). No one leaves before everyone has spoken (particularly effective before a break, lunch or the end of the day). That’s for the nasty bit!</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Reward: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after that, every additional intervention from pupils is recorded. Then you can give a mark equivalent to the number of contributions, give a reward after a certain number of contributions during the same lesson or over a definite amount of time. It is up to you (and your school policy) to decide what would be the most appropriate reward. However, it’s essential that good participation is rewarded.</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ABC4A3E-83B3-461A-8C0A-18DC9A64C6B0}"/>
              </a:ext>
            </a:extLst>
          </p:cNvPr>
          <p:cNvSpPr/>
          <p:nvPr/>
        </p:nvSpPr>
        <p:spPr>
          <a:xfrm>
            <a:off x="979054" y="4535165"/>
            <a:ext cx="10474037" cy="159928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dbl" strike="noStrike" kern="1200" cap="none" spc="0" normalizeH="0" baseline="0" noProof="0" dirty="0">
                <a:ln>
                  <a:noFill/>
                </a:ln>
                <a:solidFill>
                  <a:srgbClr val="000000"/>
                </a:solidFill>
                <a:effectLst/>
                <a:uLnTx/>
                <a:uFill>
                  <a:solidFill>
                    <a:srgbClr val="FFC000"/>
                  </a:solidFill>
                </a:uFill>
                <a:latin typeface="Calibri" panose="020F0502020204030204" pitchFamily="34" charset="0"/>
                <a:ea typeface="Calibri" panose="020F0502020204030204" pitchFamily="34" charset="0"/>
                <a:cs typeface="Times New Roman" panose="02020603050405020304" pitchFamily="18" charset="0"/>
              </a:rPr>
              <a:t>Finally…</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first your pupils may feel a little self-conscious. This strategy requires a little perseverance but can see amazing results even from ‘the quiet ones’ and even spontaneous discussions between pupils who happened to disagree with one another in the TL. Result! Remember though that it is necessary to allow enough time within a lesson for pupils to express themselves without too much pressure.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01F52013-4CA4-0CEE-901D-46DD70662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35317668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a:extLst>
              <a:ext uri="{FF2B5EF4-FFF2-40B4-BE49-F238E27FC236}">
                <a16:creationId xmlns:a16="http://schemas.microsoft.com/office/drawing/2014/main" id="{D5DAE540-F687-4DD1-B84D-9EB26B7554D7}"/>
              </a:ext>
            </a:extLst>
          </p:cNvPr>
          <p:cNvSpPr txBox="1">
            <a:spLocks noChangeArrowheads="1"/>
          </p:cNvSpPr>
          <p:nvPr/>
        </p:nvSpPr>
        <p:spPr bwMode="auto">
          <a:xfrm>
            <a:off x="176588" y="570323"/>
            <a:ext cx="7757447" cy="523220"/>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La </a:t>
            </a:r>
            <a:r>
              <a:rPr kumimoji="0" lang="en-GB" altLang="en-US" sz="2800" b="1" i="0" u="none" strike="noStrike" kern="1200" cap="none" spc="0" normalizeH="0" baseline="0" noProof="0" dirty="0" err="1">
                <a:ln>
                  <a:noFill/>
                </a:ln>
                <a:solidFill>
                  <a:srgbClr val="FF0000"/>
                </a:solidFill>
                <a:effectLst/>
                <a:uLnTx/>
                <a:uFillTx/>
                <a:latin typeface="Calibri" pitchFamily="34" charset="0"/>
                <a:ea typeface="+mn-ea"/>
                <a:cs typeface="+mn-cs"/>
              </a:rPr>
              <a:t>bulle</a:t>
            </a: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 </a:t>
            </a:r>
            <a:r>
              <a:rPr kumimoji="0" lang="en-GB" sz="2400" b="1" i="0" u="none" strike="noStrike" kern="1200" cap="none" spc="0" normalizeH="0" baseline="0" noProof="0" dirty="0">
                <a:ln>
                  <a:noFill/>
                </a:ln>
                <a:solidFill>
                  <a:srgbClr val="000000"/>
                </a:solidFill>
                <a:effectLst/>
                <a:uLnTx/>
                <a:uFillTx/>
                <a:latin typeface="Calibri" pitchFamily="34" charset="0"/>
                <a:ea typeface="+mn-ea"/>
                <a:cs typeface="+mn-cs"/>
              </a:rPr>
              <a:t>Developing confidence and fluency</a:t>
            </a:r>
          </a:p>
        </p:txBody>
      </p:sp>
      <p:sp>
        <p:nvSpPr>
          <p:cNvPr id="18" name="TextBox 17">
            <a:extLst>
              <a:ext uri="{FF2B5EF4-FFF2-40B4-BE49-F238E27FC236}">
                <a16:creationId xmlns:a16="http://schemas.microsoft.com/office/drawing/2014/main" id="{D96DA598-1A99-467A-B5F9-3C36A9743887}"/>
              </a:ext>
            </a:extLst>
          </p:cNvPr>
          <p:cNvSpPr txBox="1"/>
          <p:nvPr/>
        </p:nvSpPr>
        <p:spPr>
          <a:xfrm>
            <a:off x="0" y="0"/>
            <a:ext cx="7711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highlight>
                  <a:srgbClr val="00FF00"/>
                </a:highlight>
                <a:uLnTx/>
                <a:uFillTx/>
                <a:latin typeface="Arial"/>
                <a:ea typeface="+mn-ea"/>
                <a:cs typeface="+mn-cs"/>
              </a:rPr>
              <a:t>Some practical suggestions</a:t>
            </a:r>
          </a:p>
        </p:txBody>
      </p:sp>
      <p:pic>
        <p:nvPicPr>
          <p:cNvPr id="3" name="Picture 2" descr="A screenshot of a cell phone&#10;&#10;Description generated with very high confidence">
            <a:extLst>
              <a:ext uri="{FF2B5EF4-FFF2-40B4-BE49-F238E27FC236}">
                <a16:creationId xmlns:a16="http://schemas.microsoft.com/office/drawing/2014/main" id="{8E5EA4B6-2DCC-442A-B2EE-8EF32D2AC130}"/>
              </a:ext>
            </a:extLst>
          </p:cNvPr>
          <p:cNvPicPr>
            <a:picLocks noChangeAspect="1"/>
          </p:cNvPicPr>
          <p:nvPr/>
        </p:nvPicPr>
        <p:blipFill>
          <a:blip r:embed="rId2"/>
          <a:stretch>
            <a:fillRect/>
          </a:stretch>
        </p:blipFill>
        <p:spPr>
          <a:xfrm>
            <a:off x="84224" y="1376217"/>
            <a:ext cx="4586727" cy="4352511"/>
          </a:xfrm>
          <a:prstGeom prst="rect">
            <a:avLst/>
          </a:prstGeom>
        </p:spPr>
      </p:pic>
      <p:pic>
        <p:nvPicPr>
          <p:cNvPr id="5" name="Picture 4" descr="A screenshot of a cell phone&#10;&#10;Description generated with very high confidence">
            <a:extLst>
              <a:ext uri="{FF2B5EF4-FFF2-40B4-BE49-F238E27FC236}">
                <a16:creationId xmlns:a16="http://schemas.microsoft.com/office/drawing/2014/main" id="{6A69FB1D-7331-42DA-A8BB-A6610958512B}"/>
              </a:ext>
            </a:extLst>
          </p:cNvPr>
          <p:cNvPicPr>
            <a:picLocks noChangeAspect="1"/>
          </p:cNvPicPr>
          <p:nvPr/>
        </p:nvPicPr>
        <p:blipFill>
          <a:blip r:embed="rId3"/>
          <a:stretch>
            <a:fillRect/>
          </a:stretch>
        </p:blipFill>
        <p:spPr>
          <a:xfrm>
            <a:off x="3692545" y="1967346"/>
            <a:ext cx="3927455" cy="3465362"/>
          </a:xfrm>
          <a:prstGeom prst="rect">
            <a:avLst/>
          </a:prstGeom>
        </p:spPr>
      </p:pic>
      <p:pic>
        <p:nvPicPr>
          <p:cNvPr id="8" name="Picture 7" descr="A screenshot of a cell phone&#10;&#10;Description generated with very high confidence">
            <a:extLst>
              <a:ext uri="{FF2B5EF4-FFF2-40B4-BE49-F238E27FC236}">
                <a16:creationId xmlns:a16="http://schemas.microsoft.com/office/drawing/2014/main" id="{6E06326C-D597-4FE1-9DF1-B633A54A0B62}"/>
              </a:ext>
            </a:extLst>
          </p:cNvPr>
          <p:cNvPicPr>
            <a:picLocks noChangeAspect="1"/>
          </p:cNvPicPr>
          <p:nvPr/>
        </p:nvPicPr>
        <p:blipFill>
          <a:blip r:embed="rId4"/>
          <a:stretch>
            <a:fillRect/>
          </a:stretch>
        </p:blipFill>
        <p:spPr>
          <a:xfrm>
            <a:off x="7934035" y="1967346"/>
            <a:ext cx="3826504" cy="3465362"/>
          </a:xfrm>
          <a:prstGeom prst="rect">
            <a:avLst/>
          </a:prstGeom>
        </p:spPr>
      </p:pic>
      <p:pic>
        <p:nvPicPr>
          <p:cNvPr id="2" name="Picture 1">
            <a:extLst>
              <a:ext uri="{FF2B5EF4-FFF2-40B4-BE49-F238E27FC236}">
                <a16:creationId xmlns:a16="http://schemas.microsoft.com/office/drawing/2014/main" id="{BCCF8DAA-3771-613C-7138-262D39BBCC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2137827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a:extLst>
              <a:ext uri="{FF2B5EF4-FFF2-40B4-BE49-F238E27FC236}">
                <a16:creationId xmlns:a16="http://schemas.microsoft.com/office/drawing/2014/main" id="{D5DAE540-F687-4DD1-B84D-9EB26B7554D7}"/>
              </a:ext>
            </a:extLst>
          </p:cNvPr>
          <p:cNvSpPr txBox="1">
            <a:spLocks noChangeArrowheads="1"/>
          </p:cNvSpPr>
          <p:nvPr/>
        </p:nvSpPr>
        <p:spPr bwMode="auto">
          <a:xfrm>
            <a:off x="176588" y="570323"/>
            <a:ext cx="7757447" cy="523220"/>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La </a:t>
            </a:r>
            <a:r>
              <a:rPr kumimoji="0" lang="en-GB" altLang="en-US" sz="2800" b="1" i="0" u="none" strike="noStrike" kern="1200" cap="none" spc="0" normalizeH="0" baseline="0" noProof="0" dirty="0" err="1">
                <a:ln>
                  <a:noFill/>
                </a:ln>
                <a:solidFill>
                  <a:srgbClr val="FF0000"/>
                </a:solidFill>
                <a:effectLst/>
                <a:uLnTx/>
                <a:uFillTx/>
                <a:latin typeface="Calibri" pitchFamily="34" charset="0"/>
                <a:ea typeface="+mn-ea"/>
                <a:cs typeface="+mn-cs"/>
              </a:rPr>
              <a:t>bulle</a:t>
            </a: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 </a:t>
            </a:r>
            <a:r>
              <a:rPr kumimoji="0" lang="en-GB" sz="2400" b="1" i="0" u="none" strike="noStrike" kern="1200" cap="none" spc="0" normalizeH="0" baseline="0" noProof="0" dirty="0">
                <a:ln>
                  <a:noFill/>
                </a:ln>
                <a:solidFill>
                  <a:srgbClr val="000000"/>
                </a:solidFill>
                <a:effectLst/>
                <a:uLnTx/>
                <a:uFillTx/>
                <a:latin typeface="Calibri" pitchFamily="34" charset="0"/>
                <a:ea typeface="+mn-ea"/>
                <a:cs typeface="+mn-cs"/>
              </a:rPr>
              <a:t>Developing confidence and fluency</a:t>
            </a:r>
          </a:p>
        </p:txBody>
      </p:sp>
      <p:sp>
        <p:nvSpPr>
          <p:cNvPr id="18" name="TextBox 17">
            <a:extLst>
              <a:ext uri="{FF2B5EF4-FFF2-40B4-BE49-F238E27FC236}">
                <a16:creationId xmlns:a16="http://schemas.microsoft.com/office/drawing/2014/main" id="{D96DA598-1A99-467A-B5F9-3C36A9743887}"/>
              </a:ext>
            </a:extLst>
          </p:cNvPr>
          <p:cNvSpPr txBox="1"/>
          <p:nvPr/>
        </p:nvSpPr>
        <p:spPr>
          <a:xfrm>
            <a:off x="0" y="0"/>
            <a:ext cx="7711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highlight>
                  <a:srgbClr val="00FF00"/>
                </a:highlight>
                <a:uLnTx/>
                <a:uFillTx/>
                <a:latin typeface="Arial"/>
                <a:ea typeface="+mn-ea"/>
                <a:cs typeface="+mn-cs"/>
              </a:rPr>
              <a:t>Some practical suggestions</a:t>
            </a:r>
          </a:p>
        </p:txBody>
      </p:sp>
      <p:sp>
        <p:nvSpPr>
          <p:cNvPr id="6" name="Content Placeholder 2">
            <a:extLst>
              <a:ext uri="{FF2B5EF4-FFF2-40B4-BE49-F238E27FC236}">
                <a16:creationId xmlns:a16="http://schemas.microsoft.com/office/drawing/2014/main" id="{BB9BEC1E-1038-488B-829F-1FDED3C38EFA}"/>
              </a:ext>
            </a:extLst>
          </p:cNvPr>
          <p:cNvSpPr txBox="1">
            <a:spLocks/>
          </p:cNvSpPr>
          <p:nvPr/>
        </p:nvSpPr>
        <p:spPr>
          <a:xfrm>
            <a:off x="440012" y="1093543"/>
            <a:ext cx="11031551" cy="5556639"/>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Images can be as varied as you may want. They can be linked to specific topics and/ or used as a general practice.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Pupils will be encouraged to use the first person.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You can give pupils a little thinking time to prepare or expect a totally spontaneous answer.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You can also require a certain structure or linguistic feature for the response to be validated.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Spice it up by turning it into a game: E.g., </a:t>
            </a:r>
            <a:r>
              <a:rPr kumimoji="0" lang="en-GB" sz="1600" b="1" i="0" u="none" strike="noStrike" kern="0" cap="none" spc="0" normalizeH="0" baseline="0" noProof="0" dirty="0">
                <a:ln>
                  <a:noFill/>
                </a:ln>
                <a:solidFill>
                  <a:srgbClr val="000000"/>
                </a:solidFill>
                <a:effectLst/>
                <a:uLnTx/>
                <a:uFillTx/>
                <a:latin typeface="Arial"/>
                <a:ea typeface="+mn-ea"/>
                <a:cs typeface="+mn-cs"/>
              </a:rPr>
              <a:t>“</a:t>
            </a:r>
            <a:r>
              <a:rPr kumimoji="0" lang="en-GB" sz="1600" b="1" i="1" u="none" strike="noStrike" kern="0" cap="none" spc="0" normalizeH="0" baseline="0" noProof="0" dirty="0">
                <a:ln>
                  <a:noFill/>
                </a:ln>
                <a:solidFill>
                  <a:srgbClr val="000000"/>
                </a:solidFill>
                <a:effectLst/>
                <a:uLnTx/>
                <a:uFillTx/>
                <a:latin typeface="Arial"/>
                <a:ea typeface="+mn-ea"/>
                <a:cs typeface="+mn-cs"/>
              </a:rPr>
              <a:t>la </a:t>
            </a:r>
            <a:r>
              <a:rPr kumimoji="0" lang="en-GB" sz="1600" b="1" i="1" u="none" strike="noStrike" kern="0" cap="none" spc="0" normalizeH="0" baseline="0" noProof="0" dirty="0" err="1">
                <a:ln>
                  <a:noFill/>
                </a:ln>
                <a:solidFill>
                  <a:srgbClr val="000000"/>
                </a:solidFill>
                <a:effectLst/>
                <a:uLnTx/>
                <a:uFillTx/>
                <a:latin typeface="Arial"/>
                <a:ea typeface="+mn-ea"/>
                <a:cs typeface="+mn-cs"/>
              </a:rPr>
              <a:t>classe</a:t>
            </a:r>
            <a:r>
              <a:rPr kumimoji="0" lang="en-GB" sz="1600" b="1" i="1" u="none" strike="noStrike" kern="0" cap="none" spc="0" normalizeH="0" baseline="0" noProof="0" dirty="0">
                <a:ln>
                  <a:noFill/>
                </a:ln>
                <a:solidFill>
                  <a:srgbClr val="000000"/>
                </a:solidFill>
                <a:effectLst/>
                <a:uLnTx/>
                <a:uFillTx/>
                <a:latin typeface="Arial"/>
                <a:ea typeface="+mn-ea"/>
                <a:cs typeface="+mn-cs"/>
              </a:rPr>
              <a:t> Vs le prof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600" b="0" i="1" u="none" strike="noStrike" kern="0" cap="none" spc="0" normalizeH="0" baseline="0" noProof="0" dirty="0">
                <a:ln>
                  <a:noFill/>
                </a:ln>
                <a:solidFill>
                  <a:srgbClr val="000000"/>
                </a:solidFill>
                <a:effectLst/>
                <a:uLnTx/>
                <a:uFillTx/>
                <a:latin typeface="Arial"/>
                <a:ea typeface="+mn-ea"/>
                <a:cs typeface="+mn-cs"/>
              </a:rPr>
              <a:t>	- </a:t>
            </a:r>
            <a:r>
              <a:rPr kumimoji="0" lang="en-GB" sz="1600" b="0" i="0" u="none" strike="noStrike" kern="0" cap="none" spc="0" normalizeH="0" baseline="0" noProof="0" dirty="0">
                <a:ln>
                  <a:noFill/>
                </a:ln>
                <a:solidFill>
                  <a:srgbClr val="000000"/>
                </a:solidFill>
                <a:effectLst/>
                <a:uLnTx/>
                <a:uFillTx/>
                <a:latin typeface="Arial"/>
                <a:ea typeface="+mn-ea"/>
                <a:cs typeface="+mn-cs"/>
              </a:rPr>
              <a:t>1 point per contribution even short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	- 2 points for the use of complex structures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	- 3 points for the use of several complex structures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	- 1 round = 10 contributions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	-  The class must have reached </a:t>
            </a:r>
            <a:r>
              <a:rPr kumimoji="0" lang="en-GB" sz="1600" b="1" i="0" u="none" strike="noStrike" kern="0" cap="none" spc="0" normalizeH="0" baseline="0" noProof="0" dirty="0">
                <a:ln>
                  <a:noFill/>
                </a:ln>
                <a:solidFill>
                  <a:srgbClr val="000000"/>
                </a:solidFill>
                <a:effectLst/>
                <a:uLnTx/>
                <a:uFillTx/>
                <a:latin typeface="Arial"/>
                <a:ea typeface="+mn-ea"/>
                <a:cs typeface="+mn-cs"/>
              </a:rPr>
              <a:t>20 points to win the round</a:t>
            </a:r>
            <a:r>
              <a:rPr kumimoji="0" lang="en-GB" sz="1600" b="0" i="0" u="none" strike="noStrike" kern="0" cap="none" spc="0" normalizeH="0" baseline="0" noProof="0" dirty="0">
                <a:ln>
                  <a:noFill/>
                </a:ln>
                <a:solidFill>
                  <a:srgbClr val="000000"/>
                </a:solidFill>
                <a:effectLst/>
                <a:uLnTx/>
                <a:uFillTx/>
                <a:latin typeface="Arial"/>
                <a:ea typeface="+mn-ea"/>
                <a:cs typeface="+mn-cs"/>
              </a:rPr>
              <a:t>, if not, the teacher wins. You may decide to 	increase or decrease the number of points to win the round and change the criteria for the number of points 	awarded per contribution.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	- Depending on the time you have play one round, best of 3 or 5 round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	- An extra 5 points can be awarded to the class if every pupil  in the class has made at least one contribution.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7A381176-228F-9E5C-E2AD-B03BF5C26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21982650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500"/>
                                        <p:tgtEl>
                                          <p:spTgt spid="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fade">
                                      <p:cBhvr>
                                        <p:cTn id="57" dur="500"/>
                                        <p:tgtEl>
                                          <p:spTgt spid="6">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2" end="12"/>
                                            </p:txEl>
                                          </p:spTgt>
                                        </p:tgtEl>
                                        <p:attrNameLst>
                                          <p:attrName>style.visibility</p:attrName>
                                        </p:attrNameLst>
                                      </p:cBhvr>
                                      <p:to>
                                        <p:strVal val="visible"/>
                                      </p:to>
                                    </p:set>
                                    <p:animEffect transition="in" filter="fade">
                                      <p:cBhvr>
                                        <p:cTn id="62"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D8970D-2426-40FF-AE28-865EF11B861E}"/>
              </a:ext>
            </a:extLst>
          </p:cNvPr>
          <p:cNvPicPr>
            <a:picLocks noChangeAspect="1"/>
          </p:cNvPicPr>
          <p:nvPr/>
        </p:nvPicPr>
        <p:blipFill>
          <a:blip r:embed="rId2"/>
          <a:stretch>
            <a:fillRect/>
          </a:stretch>
        </p:blipFill>
        <p:spPr>
          <a:xfrm>
            <a:off x="4834647" y="1216652"/>
            <a:ext cx="6412785" cy="3695815"/>
          </a:xfrm>
          <a:prstGeom prst="rect">
            <a:avLst/>
          </a:prstGeom>
        </p:spPr>
      </p:pic>
      <p:sp>
        <p:nvSpPr>
          <p:cNvPr id="4" name="Text Box 10">
            <a:extLst>
              <a:ext uri="{FF2B5EF4-FFF2-40B4-BE49-F238E27FC236}">
                <a16:creationId xmlns:a16="http://schemas.microsoft.com/office/drawing/2014/main" id="{700D10E4-F1C1-4CB3-9F92-B438EF4B98DC}"/>
              </a:ext>
            </a:extLst>
          </p:cNvPr>
          <p:cNvSpPr txBox="1">
            <a:spLocks noChangeArrowheads="1"/>
          </p:cNvSpPr>
          <p:nvPr/>
        </p:nvSpPr>
        <p:spPr bwMode="auto">
          <a:xfrm>
            <a:off x="176588" y="646331"/>
            <a:ext cx="7757447" cy="523220"/>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La </a:t>
            </a:r>
            <a:r>
              <a:rPr kumimoji="0" lang="en-GB" altLang="en-US" sz="2800" b="1" i="0" u="none" strike="noStrike" kern="1200" cap="none" spc="0" normalizeH="0" baseline="0" noProof="0" dirty="0" err="1">
                <a:ln>
                  <a:noFill/>
                </a:ln>
                <a:solidFill>
                  <a:srgbClr val="FF0000"/>
                </a:solidFill>
                <a:effectLst/>
                <a:uLnTx/>
                <a:uFillTx/>
                <a:latin typeface="Calibri" pitchFamily="34" charset="0"/>
                <a:ea typeface="+mn-ea"/>
                <a:cs typeface="+mn-cs"/>
              </a:rPr>
              <a:t>partie</a:t>
            </a: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 de football: </a:t>
            </a:r>
            <a:r>
              <a:rPr kumimoji="0" lang="en-GB" sz="2400" b="1" i="0" u="none" strike="noStrike" kern="1200" cap="none" spc="0" normalizeH="0" baseline="0" noProof="0" dirty="0">
                <a:ln>
                  <a:noFill/>
                </a:ln>
                <a:solidFill>
                  <a:srgbClr val="000000"/>
                </a:solidFill>
                <a:effectLst/>
                <a:uLnTx/>
                <a:uFillTx/>
                <a:latin typeface="Calibri" pitchFamily="34" charset="0"/>
                <a:ea typeface="+mn-ea"/>
                <a:cs typeface="+mn-cs"/>
              </a:rPr>
              <a:t>Developing confidence and fluency</a:t>
            </a:r>
          </a:p>
        </p:txBody>
      </p:sp>
      <p:sp>
        <p:nvSpPr>
          <p:cNvPr id="5" name="TextBox 4">
            <a:extLst>
              <a:ext uri="{FF2B5EF4-FFF2-40B4-BE49-F238E27FC236}">
                <a16:creationId xmlns:a16="http://schemas.microsoft.com/office/drawing/2014/main" id="{5280D778-A48E-4D50-8848-2E32947F9981}"/>
              </a:ext>
            </a:extLst>
          </p:cNvPr>
          <p:cNvSpPr txBox="1"/>
          <p:nvPr/>
        </p:nvSpPr>
        <p:spPr>
          <a:xfrm>
            <a:off x="0" y="0"/>
            <a:ext cx="7711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highlight>
                  <a:srgbClr val="00FF00"/>
                </a:highlight>
                <a:uLnTx/>
                <a:uFillTx/>
                <a:latin typeface="Arial"/>
                <a:ea typeface="+mn-ea"/>
                <a:cs typeface="+mn-cs"/>
              </a:rPr>
              <a:t>Some practical suggestions</a:t>
            </a:r>
          </a:p>
        </p:txBody>
      </p:sp>
      <p:sp>
        <p:nvSpPr>
          <p:cNvPr id="6" name="TextBox 5">
            <a:extLst>
              <a:ext uri="{FF2B5EF4-FFF2-40B4-BE49-F238E27FC236}">
                <a16:creationId xmlns:a16="http://schemas.microsoft.com/office/drawing/2014/main" id="{28AD12BD-A9C7-40E8-9B54-B522EA2675C2}"/>
              </a:ext>
            </a:extLst>
          </p:cNvPr>
          <p:cNvSpPr txBox="1"/>
          <p:nvPr/>
        </p:nvSpPr>
        <p:spPr>
          <a:xfrm>
            <a:off x="5364399" y="5086870"/>
            <a:ext cx="3082413" cy="923330"/>
          </a:xfrm>
          <a:prstGeom prst="rect">
            <a:avLst/>
          </a:prstGeom>
          <a:solidFill>
            <a:schemeClr val="accent1">
              <a:lumMod val="9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Specify the type of contribution you want (e.g. answer the questions)</a:t>
            </a:r>
          </a:p>
        </p:txBody>
      </p:sp>
      <p:sp>
        <p:nvSpPr>
          <p:cNvPr id="9" name="TextBox 8">
            <a:extLst>
              <a:ext uri="{FF2B5EF4-FFF2-40B4-BE49-F238E27FC236}">
                <a16:creationId xmlns:a16="http://schemas.microsoft.com/office/drawing/2014/main" id="{7243817C-094E-4FD7-8F46-F0DA8A678523}"/>
              </a:ext>
            </a:extLst>
          </p:cNvPr>
          <p:cNvSpPr txBox="1"/>
          <p:nvPr/>
        </p:nvSpPr>
        <p:spPr>
          <a:xfrm>
            <a:off x="8728916" y="5086870"/>
            <a:ext cx="3082413" cy="1200329"/>
          </a:xfrm>
          <a:prstGeom prst="rect">
            <a:avLst/>
          </a:prstGeom>
          <a:solidFill>
            <a:schemeClr val="accent1">
              <a:lumMod val="9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You can award more than one move depending on the quality/ complexity of the response.</a:t>
            </a:r>
          </a:p>
        </p:txBody>
      </p:sp>
      <p:sp>
        <p:nvSpPr>
          <p:cNvPr id="8" name="TextBox 7">
            <a:extLst>
              <a:ext uri="{FF2B5EF4-FFF2-40B4-BE49-F238E27FC236}">
                <a16:creationId xmlns:a16="http://schemas.microsoft.com/office/drawing/2014/main" id="{AE9ACF33-B207-41C6-B824-338526660C16}"/>
              </a:ext>
            </a:extLst>
          </p:cNvPr>
          <p:cNvSpPr txBox="1"/>
          <p:nvPr/>
        </p:nvSpPr>
        <p:spPr>
          <a:xfrm>
            <a:off x="226105" y="1391055"/>
            <a:ext cx="4783639"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Decide on which team will go first.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Starting from the centre of the pitch, 1 player from the starting team gives a response. Each correct response enables team players to move the football along the pitch, one strip of the pitch at a time until they reach the goal and score. (4 correct responses are therefore needed for a goal.)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When an incorrect response is given, the other team gets the hand and follows the same process, in the opposite direction towards their own goal post.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After a goal has been scored by one of the teams, the game starts again from the centre of the pitch. The team with the most goals wins.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33EB24D5-B361-93CD-8773-10629B149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14082170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a:extLst>
              <a:ext uri="{FF2B5EF4-FFF2-40B4-BE49-F238E27FC236}">
                <a16:creationId xmlns:a16="http://schemas.microsoft.com/office/drawing/2014/main" id="{D5DAE540-F687-4DD1-B84D-9EB26B7554D7}"/>
              </a:ext>
            </a:extLst>
          </p:cNvPr>
          <p:cNvSpPr txBox="1">
            <a:spLocks noChangeArrowheads="1"/>
          </p:cNvSpPr>
          <p:nvPr/>
        </p:nvSpPr>
        <p:spPr bwMode="auto">
          <a:xfrm>
            <a:off x="176588" y="570323"/>
            <a:ext cx="6657845" cy="523220"/>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Intonation : </a:t>
            </a:r>
            <a:r>
              <a:rPr kumimoji="0" lang="en-GB" altLang="en-US" sz="2400" b="1" i="0" u="none" strike="noStrike" kern="1200" cap="none" spc="0" normalizeH="0" baseline="0" noProof="0" dirty="0">
                <a:ln>
                  <a:noFill/>
                </a:ln>
                <a:solidFill>
                  <a:srgbClr val="000000"/>
                </a:solidFill>
                <a:effectLst/>
                <a:uLnTx/>
                <a:uFillTx/>
                <a:latin typeface="Calibri" pitchFamily="34" charset="0"/>
                <a:ea typeface="+mn-ea"/>
                <a:cs typeface="+mn-cs"/>
              </a:rPr>
              <a:t>Being sensitive to the spoken word</a:t>
            </a:r>
            <a:endParaRPr kumimoji="0" lang="en-GB" sz="24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8" name="TextBox 17">
            <a:extLst>
              <a:ext uri="{FF2B5EF4-FFF2-40B4-BE49-F238E27FC236}">
                <a16:creationId xmlns:a16="http://schemas.microsoft.com/office/drawing/2014/main" id="{D96DA598-1A99-467A-B5F9-3C36A9743887}"/>
              </a:ext>
            </a:extLst>
          </p:cNvPr>
          <p:cNvSpPr txBox="1"/>
          <p:nvPr/>
        </p:nvSpPr>
        <p:spPr>
          <a:xfrm>
            <a:off x="0" y="0"/>
            <a:ext cx="7711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highlight>
                  <a:srgbClr val="00FF00"/>
                </a:highlight>
                <a:uLnTx/>
                <a:uFillTx/>
                <a:latin typeface="Arial"/>
                <a:ea typeface="+mn-ea"/>
                <a:cs typeface="+mn-cs"/>
              </a:rPr>
              <a:t>Some practical suggestions</a:t>
            </a:r>
          </a:p>
        </p:txBody>
      </p:sp>
      <p:sp>
        <p:nvSpPr>
          <p:cNvPr id="2" name="Rectangle 1">
            <a:extLst>
              <a:ext uri="{FF2B5EF4-FFF2-40B4-BE49-F238E27FC236}">
                <a16:creationId xmlns:a16="http://schemas.microsoft.com/office/drawing/2014/main" id="{CFAC866A-9B4E-4DD2-8313-70F92909E71C}"/>
              </a:ext>
            </a:extLst>
          </p:cNvPr>
          <p:cNvSpPr/>
          <p:nvPr/>
        </p:nvSpPr>
        <p:spPr>
          <a:xfrm>
            <a:off x="415636" y="1093543"/>
            <a:ext cx="4410888" cy="4283224"/>
          </a:xfrm>
          <a:prstGeom prst="rect">
            <a:avLst/>
          </a:prstGeom>
        </p:spPr>
        <p:txBody>
          <a:bodyPr wrap="square">
            <a:spAutoFit/>
          </a:bodyPr>
          <a:lstStyle/>
          <a:p>
            <a:pPr marL="0" marR="0" lvl="0" indent="0" algn="l" defTabSz="914400" rtl="0" eaLnBrk="1" fontAlgn="auto" latinLnBrk="0" hangingPunct="1">
              <a:lnSpc>
                <a:spcPct val="150000"/>
              </a:lnSpc>
              <a:spcBef>
                <a:spcPts val="600"/>
              </a:spcBef>
              <a:spcAft>
                <a:spcPts val="10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ahoma" panose="020B0604030504040204" pitchFamily="34" charset="0"/>
              </a:rPr>
              <a:t>1. Read each sentence aloud insisting on the intonation.</a:t>
            </a:r>
            <a:endParaRPr kumimoji="0" lang="en-GB" sz="1800" b="0" i="0" u="none" strike="noStrike" kern="1200" cap="none" spc="0" normalizeH="0" baseline="0" noProof="0" dirty="0">
              <a:ln>
                <a:noFill/>
              </a:ln>
              <a:solidFill>
                <a:srgbClr val="000000"/>
              </a:solidFill>
              <a:effectLst/>
              <a:uLnTx/>
              <a:uFillTx/>
              <a:latin typeface="Corbel" panose="020B0503020204020204" pitchFamily="34" charset="0"/>
              <a:ea typeface="SimSun" panose="02010600030101010101" pitchFamily="2" charset="-122"/>
              <a:cs typeface="Tahoma" panose="020B060403050404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Tu pars </a:t>
            </a:r>
            <a:r>
              <a:rPr kumimoji="0" lang="en-GB" sz="1800" b="0" i="0" u="none" strike="noStrike" kern="1200" cap="none" spc="0" normalizeH="0" baseline="0" noProof="0" dirty="0" err="1">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demain</a:t>
            </a: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 </a:t>
            </a: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mn-cs"/>
                <a:sym typeface="Wingdings" panose="05000000000000000000" pitchFamily="2" charset="2"/>
              </a:rPr>
              <a:t></a:t>
            </a: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 No particular inflexion on the word </a:t>
            </a:r>
            <a:r>
              <a:rPr kumimoji="0" lang="en-GB" sz="1800" b="0" i="1" u="none" strike="noStrike" kern="1200" cap="none" spc="0" normalizeH="0" baseline="0" noProof="0" dirty="0" err="1">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demain</a:t>
            </a: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 = </a:t>
            </a:r>
            <a:r>
              <a:rPr kumimoji="0" lang="en-GB" sz="1800" b="0" i="0" u="none" strike="noStrike" kern="1200" cap="none" spc="0" normalizeH="0" baseline="0" noProof="0" dirty="0">
                <a:ln>
                  <a:noFill/>
                </a:ln>
                <a:solidFill>
                  <a:srgbClr val="000000"/>
                </a:solidFill>
                <a:effectLst/>
                <a:highlight>
                  <a:srgbClr val="FFFF00"/>
                </a:highlight>
                <a:uLnTx/>
                <a:uFillTx/>
                <a:latin typeface="Helvetica" panose="020B0604020202020204" pitchFamily="34" charset="0"/>
                <a:ea typeface="Times New Roman" panose="02020603050405020304" pitchFamily="18" charset="0"/>
                <a:cs typeface="Times New Roman" panose="02020603050405020304" pitchFamily="18" charset="0"/>
              </a:rPr>
              <a:t>affirmation</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Tu pars </a:t>
            </a:r>
            <a:r>
              <a:rPr kumimoji="0" lang="en-GB" sz="1800" b="0" i="0" u="none" strike="noStrike" kern="1200" cap="none" spc="0" normalizeH="0" baseline="0" noProof="0" dirty="0" err="1">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demain</a:t>
            </a: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 </a:t>
            </a:r>
            <a:r>
              <a:rPr kumimoji="0" lang="fr-FR"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mn-cs"/>
                <a:sym typeface="Wingdings" panose="05000000000000000000" pitchFamily="2" charset="2"/>
              </a:rPr>
              <a:t></a:t>
            </a:r>
            <a:r>
              <a:rPr kumimoji="0" lang="fr-FR"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 </a:t>
            </a:r>
            <a:r>
              <a:rPr kumimoji="0" lang="en-GB" sz="1800" b="0" i="1" u="none" strike="noStrike" kern="1200" cap="none" spc="0" normalizeH="0" baseline="0" noProof="0" dirty="0" err="1">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demain</a:t>
            </a: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 is pronounced with a rising-pitch intonation = </a:t>
            </a:r>
            <a:r>
              <a:rPr kumimoji="0" lang="en-GB" sz="1800" b="0" i="0" u="none" strike="noStrike" kern="1200" cap="none" spc="0" normalizeH="0" baseline="0" noProof="0" dirty="0">
                <a:ln>
                  <a:noFill/>
                </a:ln>
                <a:solidFill>
                  <a:srgbClr val="000000"/>
                </a:solidFill>
                <a:effectLst/>
                <a:highlight>
                  <a:srgbClr val="FFFF00"/>
                </a:highlight>
                <a:uLnTx/>
                <a:uFillTx/>
                <a:latin typeface="Helvetica" panose="020B0604020202020204" pitchFamily="34" charset="0"/>
                <a:ea typeface="Times New Roman" panose="02020603050405020304" pitchFamily="18" charset="0"/>
                <a:cs typeface="Times New Roman" panose="02020603050405020304" pitchFamily="18" charset="0"/>
              </a:rPr>
              <a:t>question</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Tu pars </a:t>
            </a:r>
            <a:r>
              <a:rPr kumimoji="0" lang="en-GB" sz="1800" b="0" i="1" u="none" strike="noStrike" kern="1200" cap="none" spc="0" normalizeH="0" baseline="0" noProof="0" dirty="0" err="1">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demain</a:t>
            </a:r>
            <a:r>
              <a:rPr kumimoji="0" lang="en-GB" sz="1800" b="0" i="1"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a:t>
            </a: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  </a:t>
            </a:r>
            <a:r>
              <a:rPr kumimoji="0" lang="fr-FR"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mn-cs"/>
                <a:sym typeface="Wingdings" panose="05000000000000000000" pitchFamily="2" charset="2"/>
              </a:rPr>
              <a:t></a:t>
            </a:r>
            <a:r>
              <a:rPr kumimoji="0" lang="fr-FR"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 </a:t>
            </a:r>
            <a:r>
              <a:rPr kumimoji="0" lang="en-GB" sz="1800" b="0" i="1" u="none" strike="noStrike" kern="1200" cap="none" spc="0" normalizeH="0" baseline="0" noProof="0" dirty="0" err="1">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demain</a:t>
            </a:r>
            <a:r>
              <a:rPr kumimoji="0" lang="en-GB" sz="1800" b="0" i="0" u="none" strike="noStrike" kern="1200" cap="none" spc="0" normalizeH="0" baseline="0" noProof="0" dirty="0">
                <a:ln>
                  <a:noFill/>
                </a:ln>
                <a:solidFill>
                  <a:srgbClr val="000000"/>
                </a:solidFill>
                <a:effectLst/>
                <a:uLnTx/>
                <a:uFillTx/>
                <a:latin typeface="Helvetica" panose="020B0604020202020204" pitchFamily="34" charset="0"/>
                <a:ea typeface="Times New Roman" panose="02020603050405020304" pitchFamily="18" charset="0"/>
                <a:cs typeface="Times New Roman" panose="02020603050405020304" pitchFamily="18" charset="0"/>
              </a:rPr>
              <a:t> is pronounced with a falling-pitch intonation = </a:t>
            </a:r>
            <a:r>
              <a:rPr kumimoji="0" lang="en-GB" sz="1800" b="0" i="0" u="none" strike="noStrike" kern="1200" cap="none" spc="0" normalizeH="0" baseline="0" noProof="0" dirty="0">
                <a:ln>
                  <a:noFill/>
                </a:ln>
                <a:solidFill>
                  <a:srgbClr val="000000"/>
                </a:solidFill>
                <a:effectLst/>
                <a:highlight>
                  <a:srgbClr val="FFFF00"/>
                </a:highlight>
                <a:uLnTx/>
                <a:uFillTx/>
                <a:latin typeface="Helvetica" panose="020B0604020202020204" pitchFamily="34" charset="0"/>
                <a:ea typeface="Times New Roman" panose="02020603050405020304" pitchFamily="18" charset="0"/>
                <a:cs typeface="Times New Roman" panose="02020603050405020304" pitchFamily="18" charset="0"/>
              </a:rPr>
              <a:t>order/command</a:t>
            </a:r>
            <a:endParaRPr kumimoji="0" lang="en-GB" sz="24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cs typeface="+mn-cs"/>
            </a:endParaRPr>
          </a:p>
        </p:txBody>
      </p:sp>
      <p:pic>
        <p:nvPicPr>
          <p:cNvPr id="12" name="Picture 11">
            <a:extLst>
              <a:ext uri="{FF2B5EF4-FFF2-40B4-BE49-F238E27FC236}">
                <a16:creationId xmlns:a16="http://schemas.microsoft.com/office/drawing/2014/main" id="{861F6720-BE2A-45FF-ADDB-3BB59BF4A952}"/>
              </a:ext>
            </a:extLst>
          </p:cNvPr>
          <p:cNvPicPr>
            <a:picLocks noChangeAspect="1"/>
          </p:cNvPicPr>
          <p:nvPr/>
        </p:nvPicPr>
        <p:blipFill>
          <a:blip r:embed="rId2"/>
          <a:stretch>
            <a:fillRect/>
          </a:stretch>
        </p:blipFill>
        <p:spPr>
          <a:xfrm>
            <a:off x="5598751" y="323165"/>
            <a:ext cx="6232938" cy="6265335"/>
          </a:xfrm>
          <a:prstGeom prst="rect">
            <a:avLst/>
          </a:prstGeom>
        </p:spPr>
      </p:pic>
      <p:pic>
        <p:nvPicPr>
          <p:cNvPr id="3" name="Picture 2">
            <a:extLst>
              <a:ext uri="{FF2B5EF4-FFF2-40B4-BE49-F238E27FC236}">
                <a16:creationId xmlns:a16="http://schemas.microsoft.com/office/drawing/2014/main" id="{C24EC5B4-CE32-403E-7BC2-8C7ACABE5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949673724"/>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a:extLst>
              <a:ext uri="{FF2B5EF4-FFF2-40B4-BE49-F238E27FC236}">
                <a16:creationId xmlns:a16="http://schemas.microsoft.com/office/drawing/2014/main" id="{D5DAE540-F687-4DD1-B84D-9EB26B7554D7}"/>
              </a:ext>
            </a:extLst>
          </p:cNvPr>
          <p:cNvSpPr txBox="1">
            <a:spLocks noChangeArrowheads="1"/>
          </p:cNvSpPr>
          <p:nvPr/>
        </p:nvSpPr>
        <p:spPr bwMode="auto">
          <a:xfrm>
            <a:off x="176588" y="570323"/>
            <a:ext cx="7534677" cy="523220"/>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Le </a:t>
            </a:r>
            <a:r>
              <a:rPr kumimoji="0" lang="en-GB" altLang="en-US" sz="2800" b="1" i="0" u="none" strike="noStrike" kern="1200" cap="none" spc="0" normalizeH="0" baseline="0" noProof="0" dirty="0" err="1">
                <a:ln>
                  <a:noFill/>
                </a:ln>
                <a:solidFill>
                  <a:srgbClr val="FF0000"/>
                </a:solidFill>
                <a:effectLst/>
                <a:uLnTx/>
                <a:uFillTx/>
                <a:latin typeface="Calibri" pitchFamily="34" charset="0"/>
                <a:ea typeface="+mn-ea"/>
                <a:cs typeface="+mn-cs"/>
              </a:rPr>
              <a:t>jeu</a:t>
            </a: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 du serpent: </a:t>
            </a:r>
            <a:r>
              <a:rPr kumimoji="0" lang="en-GB" altLang="en-US" sz="2800" b="1" i="0" u="none" strike="noStrike" kern="1200" cap="none" spc="0" normalizeH="0" baseline="0" noProof="0" dirty="0">
                <a:ln>
                  <a:noFill/>
                </a:ln>
                <a:solidFill>
                  <a:srgbClr val="000000"/>
                </a:solidFill>
                <a:effectLst/>
                <a:uLnTx/>
                <a:uFillTx/>
                <a:latin typeface="Calibri" pitchFamily="34" charset="0"/>
                <a:ea typeface="+mn-ea"/>
                <a:cs typeface="+mn-cs"/>
              </a:rPr>
              <a:t>Talking together</a:t>
            </a:r>
            <a:endParaRPr kumimoji="0" lang="en-GB" sz="24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8" name="TextBox 17">
            <a:extLst>
              <a:ext uri="{FF2B5EF4-FFF2-40B4-BE49-F238E27FC236}">
                <a16:creationId xmlns:a16="http://schemas.microsoft.com/office/drawing/2014/main" id="{D96DA598-1A99-467A-B5F9-3C36A9743887}"/>
              </a:ext>
            </a:extLst>
          </p:cNvPr>
          <p:cNvSpPr txBox="1"/>
          <p:nvPr/>
        </p:nvSpPr>
        <p:spPr>
          <a:xfrm>
            <a:off x="0" y="0"/>
            <a:ext cx="7711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highlight>
                  <a:srgbClr val="00FF00"/>
                </a:highlight>
                <a:uLnTx/>
                <a:uFillTx/>
                <a:latin typeface="Arial"/>
                <a:ea typeface="+mn-ea"/>
                <a:cs typeface="+mn-cs"/>
              </a:rPr>
              <a:t>Some practical suggestions</a:t>
            </a:r>
          </a:p>
        </p:txBody>
      </p:sp>
      <p:sp>
        <p:nvSpPr>
          <p:cNvPr id="3" name="Rectangle 2">
            <a:extLst>
              <a:ext uri="{FF2B5EF4-FFF2-40B4-BE49-F238E27FC236}">
                <a16:creationId xmlns:a16="http://schemas.microsoft.com/office/drawing/2014/main" id="{70CC2B13-C254-4F53-8C64-AAADF3ABA4E5}"/>
              </a:ext>
            </a:extLst>
          </p:cNvPr>
          <p:cNvSpPr/>
          <p:nvPr/>
        </p:nvSpPr>
        <p:spPr>
          <a:xfrm>
            <a:off x="644165" y="1475327"/>
            <a:ext cx="6096000" cy="3945054"/>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Aim of the game</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Players must alternatively throw the die and move their pawn until they reach l ‘ARRIV</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EÉ. The first player to achieve this has won.</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Each number on the board corresponds to a question form the list of questions. When he/she lands on a number, the player must listen to the corresponding question (asked in French by another player).</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If they give a complete answer they carry on, if not they must go back one square and pass their turn. It’s up to the other players to decide if the answer can be accepted or rejected. You may have to be the decider in case of disagreement. (Yes, it does happen!)</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78E76AA-E03A-4D45-B54F-3371E7BEAEBF}"/>
              </a:ext>
            </a:extLst>
          </p:cNvPr>
          <p:cNvPicPr>
            <a:picLocks noChangeAspect="1"/>
          </p:cNvPicPr>
          <p:nvPr/>
        </p:nvPicPr>
        <p:blipFill>
          <a:blip r:embed="rId2"/>
          <a:stretch>
            <a:fillRect/>
          </a:stretch>
        </p:blipFill>
        <p:spPr>
          <a:xfrm>
            <a:off x="6740165" y="1216654"/>
            <a:ext cx="5391002" cy="3579037"/>
          </a:xfrm>
          <a:prstGeom prst="rect">
            <a:avLst/>
          </a:prstGeom>
        </p:spPr>
      </p:pic>
      <p:pic>
        <p:nvPicPr>
          <p:cNvPr id="2" name="Picture 1">
            <a:extLst>
              <a:ext uri="{FF2B5EF4-FFF2-40B4-BE49-F238E27FC236}">
                <a16:creationId xmlns:a16="http://schemas.microsoft.com/office/drawing/2014/main" id="{204AE6E7-74F4-22B4-27A6-EC23CD2A0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2552863680"/>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a:extLst>
              <a:ext uri="{FF2B5EF4-FFF2-40B4-BE49-F238E27FC236}">
                <a16:creationId xmlns:a16="http://schemas.microsoft.com/office/drawing/2014/main" id="{D5DAE540-F687-4DD1-B84D-9EB26B7554D7}"/>
              </a:ext>
            </a:extLst>
          </p:cNvPr>
          <p:cNvSpPr txBox="1">
            <a:spLocks noChangeArrowheads="1"/>
          </p:cNvSpPr>
          <p:nvPr/>
        </p:nvSpPr>
        <p:spPr bwMode="auto">
          <a:xfrm>
            <a:off x="176588" y="570323"/>
            <a:ext cx="7534677" cy="523220"/>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Le </a:t>
            </a:r>
            <a:r>
              <a:rPr kumimoji="0" lang="en-GB" altLang="en-US" sz="2800" b="1" i="0" u="none" strike="noStrike" kern="1200" cap="none" spc="0" normalizeH="0" baseline="0" noProof="0" dirty="0" err="1">
                <a:ln>
                  <a:noFill/>
                </a:ln>
                <a:solidFill>
                  <a:srgbClr val="FF0000"/>
                </a:solidFill>
                <a:effectLst/>
                <a:uLnTx/>
                <a:uFillTx/>
                <a:latin typeface="Calibri" pitchFamily="34" charset="0"/>
                <a:ea typeface="+mn-ea"/>
                <a:cs typeface="+mn-cs"/>
              </a:rPr>
              <a:t>jeu</a:t>
            </a:r>
            <a:r>
              <a:rPr kumimoji="0" lang="en-GB" altLang="en-US" sz="2800" b="1" i="0" u="none" strike="noStrike" kern="1200" cap="none" spc="0" normalizeH="0" baseline="0" noProof="0" dirty="0">
                <a:ln>
                  <a:noFill/>
                </a:ln>
                <a:solidFill>
                  <a:srgbClr val="FF0000"/>
                </a:solidFill>
                <a:effectLst/>
                <a:uLnTx/>
                <a:uFillTx/>
                <a:latin typeface="Calibri" pitchFamily="34" charset="0"/>
                <a:ea typeface="+mn-ea"/>
                <a:cs typeface="+mn-cs"/>
              </a:rPr>
              <a:t> du serpent: </a:t>
            </a:r>
            <a:r>
              <a:rPr kumimoji="0" lang="en-GB" altLang="en-US" sz="2800" b="1" i="0" u="none" strike="noStrike" kern="1200" cap="none" spc="0" normalizeH="0" baseline="0" noProof="0" dirty="0">
                <a:ln>
                  <a:noFill/>
                </a:ln>
                <a:solidFill>
                  <a:srgbClr val="000000"/>
                </a:solidFill>
                <a:effectLst/>
                <a:uLnTx/>
                <a:uFillTx/>
                <a:latin typeface="Calibri" pitchFamily="34" charset="0"/>
                <a:ea typeface="+mn-ea"/>
                <a:cs typeface="+mn-cs"/>
              </a:rPr>
              <a:t>Talking together</a:t>
            </a:r>
            <a:endParaRPr kumimoji="0" lang="en-GB" sz="24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8" name="TextBox 17">
            <a:extLst>
              <a:ext uri="{FF2B5EF4-FFF2-40B4-BE49-F238E27FC236}">
                <a16:creationId xmlns:a16="http://schemas.microsoft.com/office/drawing/2014/main" id="{D96DA598-1A99-467A-B5F9-3C36A9743887}"/>
              </a:ext>
            </a:extLst>
          </p:cNvPr>
          <p:cNvSpPr txBox="1"/>
          <p:nvPr/>
        </p:nvSpPr>
        <p:spPr>
          <a:xfrm>
            <a:off x="0" y="0"/>
            <a:ext cx="7711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highlight>
                  <a:srgbClr val="00FF00"/>
                </a:highlight>
                <a:uLnTx/>
                <a:uFillTx/>
                <a:latin typeface="Arial"/>
                <a:ea typeface="+mn-ea"/>
                <a:cs typeface="+mn-cs"/>
              </a:rPr>
              <a:t>Some practical suggestions</a:t>
            </a:r>
          </a:p>
        </p:txBody>
      </p:sp>
      <p:pic>
        <p:nvPicPr>
          <p:cNvPr id="8" name="Picture 7">
            <a:extLst>
              <a:ext uri="{FF2B5EF4-FFF2-40B4-BE49-F238E27FC236}">
                <a16:creationId xmlns:a16="http://schemas.microsoft.com/office/drawing/2014/main" id="{42B94595-BE5F-4551-BFB2-B00A1B5AB796}"/>
              </a:ext>
            </a:extLst>
          </p:cNvPr>
          <p:cNvPicPr>
            <a:picLocks noChangeAspect="1"/>
          </p:cNvPicPr>
          <p:nvPr/>
        </p:nvPicPr>
        <p:blipFill>
          <a:blip r:embed="rId2"/>
          <a:stretch>
            <a:fillRect/>
          </a:stretch>
        </p:blipFill>
        <p:spPr>
          <a:xfrm>
            <a:off x="832463" y="1540997"/>
            <a:ext cx="4053573" cy="5264224"/>
          </a:xfrm>
          <a:prstGeom prst="rect">
            <a:avLst/>
          </a:prstGeom>
          <a:ln>
            <a:solidFill>
              <a:schemeClr val="tx1"/>
            </a:solidFill>
          </a:ln>
        </p:spPr>
      </p:pic>
      <p:sp>
        <p:nvSpPr>
          <p:cNvPr id="9" name="TextBox 8">
            <a:extLst>
              <a:ext uri="{FF2B5EF4-FFF2-40B4-BE49-F238E27FC236}">
                <a16:creationId xmlns:a16="http://schemas.microsoft.com/office/drawing/2014/main" id="{899D787B-26C4-4ED1-96F5-12A6A5EF5A25}"/>
              </a:ext>
            </a:extLst>
          </p:cNvPr>
          <p:cNvSpPr txBox="1"/>
          <p:nvPr/>
        </p:nvSpPr>
        <p:spPr>
          <a:xfrm>
            <a:off x="766618" y="1132604"/>
            <a:ext cx="45997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lumMod val="60000"/>
                    <a:lumOff val="40000"/>
                  </a:srgbClr>
                </a:solidFill>
                <a:effectLst/>
                <a:uLnTx/>
                <a:uFillTx/>
                <a:latin typeface="Arial"/>
                <a:ea typeface="+mn-ea"/>
                <a:cs typeface="+mn-cs"/>
              </a:rPr>
              <a:t>Rules for pupils in the Target Language</a:t>
            </a:r>
          </a:p>
        </p:txBody>
      </p:sp>
      <p:pic>
        <p:nvPicPr>
          <p:cNvPr id="10" name="Picture 9">
            <a:extLst>
              <a:ext uri="{FF2B5EF4-FFF2-40B4-BE49-F238E27FC236}">
                <a16:creationId xmlns:a16="http://schemas.microsoft.com/office/drawing/2014/main" id="{7AADD8D8-EC94-4154-8D62-140E0612FD5A}"/>
              </a:ext>
            </a:extLst>
          </p:cNvPr>
          <p:cNvPicPr>
            <a:picLocks noChangeAspect="1"/>
          </p:cNvPicPr>
          <p:nvPr/>
        </p:nvPicPr>
        <p:blipFill>
          <a:blip r:embed="rId3"/>
          <a:stretch>
            <a:fillRect/>
          </a:stretch>
        </p:blipFill>
        <p:spPr>
          <a:xfrm>
            <a:off x="6949208" y="323165"/>
            <a:ext cx="5551170" cy="6452347"/>
          </a:xfrm>
          <a:prstGeom prst="rect">
            <a:avLst/>
          </a:prstGeom>
        </p:spPr>
      </p:pic>
      <p:sp>
        <p:nvSpPr>
          <p:cNvPr id="2" name="TextBox 1">
            <a:extLst>
              <a:ext uri="{FF2B5EF4-FFF2-40B4-BE49-F238E27FC236}">
                <a16:creationId xmlns:a16="http://schemas.microsoft.com/office/drawing/2014/main" id="{74E8A9EC-FFBB-4C3F-BFF2-F3BA05154BEE}"/>
              </a:ext>
            </a:extLst>
          </p:cNvPr>
          <p:cNvSpPr txBox="1"/>
          <p:nvPr/>
        </p:nvSpPr>
        <p:spPr>
          <a:xfrm>
            <a:off x="5015346" y="2549236"/>
            <a:ext cx="208741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You can of course create your own questions relevant to your pupils/ topic, etc.</a:t>
            </a:r>
          </a:p>
        </p:txBody>
      </p:sp>
      <p:pic>
        <p:nvPicPr>
          <p:cNvPr id="3" name="Picture 2">
            <a:extLst>
              <a:ext uri="{FF2B5EF4-FFF2-40B4-BE49-F238E27FC236}">
                <a16:creationId xmlns:a16="http://schemas.microsoft.com/office/drawing/2014/main" id="{6D8F5C71-CE5E-C14A-D68D-2BB53B01D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13500352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a:extLst>
              <a:ext uri="{FF2B5EF4-FFF2-40B4-BE49-F238E27FC236}">
                <a16:creationId xmlns:a16="http://schemas.microsoft.com/office/drawing/2014/main" id="{D5DAE540-F687-4DD1-B84D-9EB26B7554D7}"/>
              </a:ext>
            </a:extLst>
          </p:cNvPr>
          <p:cNvSpPr txBox="1">
            <a:spLocks noChangeArrowheads="1"/>
          </p:cNvSpPr>
          <p:nvPr/>
        </p:nvSpPr>
        <p:spPr bwMode="auto">
          <a:xfrm>
            <a:off x="324370" y="1042070"/>
            <a:ext cx="5812731" cy="523220"/>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itchFamily="34" charset="0"/>
                <a:ea typeface="+mn-ea"/>
                <a:cs typeface="+mn-cs"/>
              </a:rPr>
              <a:t>Native speaker Interviews</a:t>
            </a:r>
            <a:endParaRPr kumimoji="0" lang="en-GB" sz="24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8" name="TextBox 17">
            <a:extLst>
              <a:ext uri="{FF2B5EF4-FFF2-40B4-BE49-F238E27FC236}">
                <a16:creationId xmlns:a16="http://schemas.microsoft.com/office/drawing/2014/main" id="{D96DA598-1A99-467A-B5F9-3C36A9743887}"/>
              </a:ext>
            </a:extLst>
          </p:cNvPr>
          <p:cNvSpPr txBox="1"/>
          <p:nvPr/>
        </p:nvSpPr>
        <p:spPr>
          <a:xfrm>
            <a:off x="0" y="154228"/>
            <a:ext cx="7711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highlight>
                  <a:srgbClr val="00FF00"/>
                </a:highlight>
                <a:uLnTx/>
                <a:uFillTx/>
                <a:latin typeface="Arial"/>
                <a:ea typeface="+mn-ea"/>
                <a:cs typeface="+mn-cs"/>
              </a:rPr>
              <a:t>Some practical suggestions</a:t>
            </a:r>
          </a:p>
        </p:txBody>
      </p:sp>
      <p:pic>
        <p:nvPicPr>
          <p:cNvPr id="1026" name="Picture 2" descr="#">
            <a:extLst>
              <a:ext uri="{FF2B5EF4-FFF2-40B4-BE49-F238E27FC236}">
                <a16:creationId xmlns:a16="http://schemas.microsoft.com/office/drawing/2014/main" id="{994E02C3-7E95-4A6C-A095-4D7F2D085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855" y="1042070"/>
            <a:ext cx="2189018" cy="24322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42A666-73C2-4110-8983-2EEAC7113B51}"/>
              </a:ext>
            </a:extLst>
          </p:cNvPr>
          <p:cNvSpPr txBox="1"/>
          <p:nvPr/>
        </p:nvSpPr>
        <p:spPr>
          <a:xfrm>
            <a:off x="324369" y="1806801"/>
            <a:ext cx="6667557"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Get pupils to prepare an interview in the TL: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Native speakers in the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Teachers from other schools/ institutions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Celebrities (sportsmen, footballers)</a:t>
            </a:r>
          </a:p>
        </p:txBody>
      </p:sp>
      <p:pic>
        <p:nvPicPr>
          <p:cNvPr id="1028" name="Picture 4" descr="#">
            <a:extLst>
              <a:ext uri="{FF2B5EF4-FFF2-40B4-BE49-F238E27FC236}">
                <a16:creationId xmlns:a16="http://schemas.microsoft.com/office/drawing/2014/main" id="{8279F1F6-E949-4824-BF0E-CE000C8F9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39" y="3624840"/>
            <a:ext cx="857250" cy="7905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EC51AD-011F-4586-8906-D78F08EA1C95}"/>
              </a:ext>
            </a:extLst>
          </p:cNvPr>
          <p:cNvSpPr txBox="1"/>
          <p:nvPr/>
        </p:nvSpPr>
        <p:spPr>
          <a:xfrm>
            <a:off x="2115126" y="3624840"/>
            <a:ext cx="4747491"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It takes up a fair amount of teaching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if you are inviting speakers from outside the school, organisation can be a headache and guests not always reliable…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DCBDA009-7B7A-277D-E1D0-8F85614FC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1094913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51E4A4-DC7B-4704-8706-762FBB9E3187}"/>
              </a:ext>
            </a:extLst>
          </p:cNvPr>
          <p:cNvPicPr>
            <a:picLocks noChangeAspect="1"/>
          </p:cNvPicPr>
          <p:nvPr/>
        </p:nvPicPr>
        <p:blipFill>
          <a:blip r:embed="rId2"/>
          <a:stretch>
            <a:fillRect/>
          </a:stretch>
        </p:blipFill>
        <p:spPr>
          <a:xfrm>
            <a:off x="-2035103" y="8799"/>
            <a:ext cx="9648415" cy="6858000"/>
          </a:xfrm>
          <a:prstGeom prst="rect">
            <a:avLst/>
          </a:prstGeom>
        </p:spPr>
      </p:pic>
      <p:sp>
        <p:nvSpPr>
          <p:cNvPr id="4" name="Title 1">
            <a:extLst>
              <a:ext uri="{FF2B5EF4-FFF2-40B4-BE49-F238E27FC236}">
                <a16:creationId xmlns:a16="http://schemas.microsoft.com/office/drawing/2014/main" id="{B1273651-FCCA-433B-8821-EFEA831CC983}"/>
              </a:ext>
            </a:extLst>
          </p:cNvPr>
          <p:cNvSpPr txBox="1">
            <a:spLocks/>
          </p:cNvSpPr>
          <p:nvPr/>
        </p:nvSpPr>
        <p:spPr>
          <a:xfrm rot="251584">
            <a:off x="1391249" y="2332103"/>
            <a:ext cx="3578470" cy="695885"/>
          </a:xfrm>
          <a:prstGeom prst="rect">
            <a:avLst/>
          </a:prstGeom>
          <a:noFill/>
          <a:ln w="66675">
            <a:noFill/>
          </a:ln>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Rage Italic" panose="03070502040507070304" pitchFamily="66" charset="0"/>
                <a:ea typeface="+mj-ea"/>
                <a:cs typeface="Calibri" panose="020F0502020204030204" pitchFamily="34" charset="0"/>
              </a:rPr>
              <a:t>Developing spontaneous speech</a:t>
            </a:r>
          </a:p>
        </p:txBody>
      </p:sp>
      <p:sp>
        <p:nvSpPr>
          <p:cNvPr id="3" name="Rectangle 2">
            <a:extLst>
              <a:ext uri="{FF2B5EF4-FFF2-40B4-BE49-F238E27FC236}">
                <a16:creationId xmlns:a16="http://schemas.microsoft.com/office/drawing/2014/main" id="{6D375BB7-5950-490C-AB26-AF8260192A84}"/>
              </a:ext>
            </a:extLst>
          </p:cNvPr>
          <p:cNvSpPr/>
          <p:nvPr/>
        </p:nvSpPr>
        <p:spPr>
          <a:xfrm>
            <a:off x="5732596" y="8799"/>
            <a:ext cx="18807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ubtitle 2">
            <a:extLst>
              <a:ext uri="{FF2B5EF4-FFF2-40B4-BE49-F238E27FC236}">
                <a16:creationId xmlns:a16="http://schemas.microsoft.com/office/drawing/2014/main" id="{288E885C-FB1E-43CC-AEB2-894A6C3C0638}"/>
              </a:ext>
            </a:extLst>
          </p:cNvPr>
          <p:cNvSpPr txBox="1">
            <a:spLocks/>
          </p:cNvSpPr>
          <p:nvPr/>
        </p:nvSpPr>
        <p:spPr>
          <a:xfrm>
            <a:off x="5732596" y="852415"/>
            <a:ext cx="731520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Can you come up with your own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definition of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quality oral communication</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Subtitle 2">
            <a:extLst>
              <a:ext uri="{FF2B5EF4-FFF2-40B4-BE49-F238E27FC236}">
                <a16:creationId xmlns:a16="http://schemas.microsoft.com/office/drawing/2014/main" id="{76E780CB-849E-4C3F-9D06-517D6498DE87}"/>
              </a:ext>
            </a:extLst>
          </p:cNvPr>
          <p:cNvSpPr txBox="1">
            <a:spLocks/>
          </p:cNvSpPr>
          <p:nvPr/>
        </p:nvSpPr>
        <p:spPr>
          <a:xfrm>
            <a:off x="6691808" y="4439230"/>
            <a:ext cx="7315200" cy="9144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E76F411A-A10D-4693-82B7-E4C8226C6125}"/>
              </a:ext>
            </a:extLst>
          </p:cNvPr>
          <p:cNvSpPr txBox="1">
            <a:spLocks/>
          </p:cNvSpPr>
          <p:nvPr/>
        </p:nvSpPr>
        <p:spPr>
          <a:xfrm>
            <a:off x="5732596" y="3524830"/>
            <a:ext cx="731520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2800" b="0" i="1" u="none" strike="noStrike" kern="1200" cap="none" spc="0" normalizeH="0" baseline="0" noProof="0" dirty="0">
                <a:ln>
                  <a:noFill/>
                </a:ln>
                <a:solidFill>
                  <a:prstClr val="black"/>
                </a:solidFill>
                <a:effectLst/>
                <a:uLnTx/>
                <a:uFillTx/>
                <a:latin typeface="Calibri" panose="020F0502020204030204"/>
                <a:ea typeface="+mn-ea"/>
                <a:cs typeface="+mn-cs"/>
              </a:rPr>
              <a:t>For me, quality oral communication 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id="{99967D75-DE38-4B11-AB71-EEF056D1DBCE}"/>
              </a:ext>
            </a:extLst>
          </p:cNvPr>
          <p:cNvSpPr txBox="1"/>
          <p:nvPr/>
        </p:nvSpPr>
        <p:spPr>
          <a:xfrm>
            <a:off x="6781561" y="4715135"/>
            <a:ext cx="3619774" cy="36933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Share your</a:t>
            </a:r>
            <a:r>
              <a:rPr kumimoji="0" lang="en-GB" sz="1800" b="1" i="0" u="none" strike="noStrike" kern="1200" cap="none" spc="0" normalizeH="0" noProof="0" dirty="0">
                <a:ln>
                  <a:noFill/>
                </a:ln>
                <a:solidFill>
                  <a:prstClr val="black"/>
                </a:solidFill>
                <a:effectLst/>
                <a:uLnTx/>
                <a:uFillTx/>
                <a:latin typeface="Calibri" panose="020F0502020204030204"/>
                <a:ea typeface="+mn-ea"/>
                <a:cs typeface="+mn-cs"/>
              </a:rPr>
              <a:t> definition and discuss.</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5D23991-0578-17DB-8A5F-E8D957293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22136467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a:extLst>
              <a:ext uri="{FF2B5EF4-FFF2-40B4-BE49-F238E27FC236}">
                <a16:creationId xmlns:a16="http://schemas.microsoft.com/office/drawing/2014/main" id="{D5DAE540-F687-4DD1-B84D-9EB26B7554D7}"/>
              </a:ext>
            </a:extLst>
          </p:cNvPr>
          <p:cNvSpPr txBox="1">
            <a:spLocks noChangeArrowheads="1"/>
          </p:cNvSpPr>
          <p:nvPr/>
        </p:nvSpPr>
        <p:spPr bwMode="auto">
          <a:xfrm>
            <a:off x="176588" y="958943"/>
            <a:ext cx="5812731" cy="523220"/>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itchFamily="34" charset="0"/>
                <a:ea typeface="+mn-ea"/>
                <a:cs typeface="+mn-cs"/>
              </a:rPr>
              <a:t>Rewards, rewards, rewards!</a:t>
            </a:r>
            <a:endParaRPr kumimoji="0" lang="en-GB" sz="24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8" name="TextBox 17">
            <a:extLst>
              <a:ext uri="{FF2B5EF4-FFF2-40B4-BE49-F238E27FC236}">
                <a16:creationId xmlns:a16="http://schemas.microsoft.com/office/drawing/2014/main" id="{D96DA598-1A99-467A-B5F9-3C36A9743887}"/>
              </a:ext>
            </a:extLst>
          </p:cNvPr>
          <p:cNvSpPr txBox="1"/>
          <p:nvPr/>
        </p:nvSpPr>
        <p:spPr>
          <a:xfrm>
            <a:off x="0" y="154228"/>
            <a:ext cx="7711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highlight>
                  <a:srgbClr val="00FF00"/>
                </a:highlight>
                <a:uLnTx/>
                <a:uFillTx/>
                <a:latin typeface="Arial"/>
                <a:ea typeface="+mn-ea"/>
                <a:cs typeface="+mn-cs"/>
              </a:rPr>
              <a:t>Some practical suggestions</a:t>
            </a:r>
          </a:p>
        </p:txBody>
      </p:sp>
      <p:sp>
        <p:nvSpPr>
          <p:cNvPr id="2" name="TextBox 1">
            <a:extLst>
              <a:ext uri="{FF2B5EF4-FFF2-40B4-BE49-F238E27FC236}">
                <a16:creationId xmlns:a16="http://schemas.microsoft.com/office/drawing/2014/main" id="{918B39A2-1097-4B04-8A39-055076EEB52C}"/>
              </a:ext>
            </a:extLst>
          </p:cNvPr>
          <p:cNvSpPr txBox="1"/>
          <p:nvPr/>
        </p:nvSpPr>
        <p:spPr>
          <a:xfrm>
            <a:off x="1885948" y="5055524"/>
            <a:ext cx="667512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Speaker of the month/ term/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postcard/ letter sent home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League board in MFL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3B391D2F-87A9-4A20-A932-6FE5FF1CA12A}"/>
              </a:ext>
            </a:extLst>
          </p:cNvPr>
          <p:cNvSpPr txBox="1"/>
          <p:nvPr/>
        </p:nvSpPr>
        <p:spPr>
          <a:xfrm>
            <a:off x="1885948" y="1584884"/>
            <a:ext cx="9460230"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In the classroom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Verbal praise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Tick in planner/ point in school reward system for participation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League board in the classroom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MFL Tokens exchangeable against prize/ privilege?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122" name="Picture 2" descr="#">
            <a:extLst>
              <a:ext uri="{FF2B5EF4-FFF2-40B4-BE49-F238E27FC236}">
                <a16:creationId xmlns:a16="http://schemas.microsoft.com/office/drawing/2014/main" id="{4E697CD5-45ED-4AAC-A223-FD466B93D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860" y="477393"/>
            <a:ext cx="1428750" cy="14612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
            <a:extLst>
              <a:ext uri="{FF2B5EF4-FFF2-40B4-BE49-F238E27FC236}">
                <a16:creationId xmlns:a16="http://schemas.microsoft.com/office/drawing/2014/main" id="{65AB14EE-2F51-4866-9D12-5B912AFA6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482" y="3800875"/>
            <a:ext cx="1737837" cy="20700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74336E8-2A2C-4D6E-B0CA-AF579CB17981}"/>
              </a:ext>
            </a:extLst>
          </p:cNvPr>
          <p:cNvSpPr txBox="1"/>
          <p:nvPr/>
        </p:nvSpPr>
        <p:spPr>
          <a:xfrm>
            <a:off x="1885948" y="3635569"/>
            <a:ext cx="66751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Best language mistake!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Value errors; use them as learning opportunities for the whole class. </a:t>
            </a:r>
          </a:p>
        </p:txBody>
      </p:sp>
      <p:pic>
        <p:nvPicPr>
          <p:cNvPr id="3" name="Picture 2">
            <a:extLst>
              <a:ext uri="{FF2B5EF4-FFF2-40B4-BE49-F238E27FC236}">
                <a16:creationId xmlns:a16="http://schemas.microsoft.com/office/drawing/2014/main" id="{58976AC7-0BD6-C65D-DE55-092CE614B2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276695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fade">
                                      <p:cBhvr>
                                        <p:cTn id="42" dur="500"/>
                                        <p:tgtEl>
                                          <p:spTgt spid="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2" end="2"/>
                                            </p:txEl>
                                          </p:spTgt>
                                        </p:tgtEl>
                                        <p:attrNameLst>
                                          <p:attrName>style.visibility</p:attrName>
                                        </p:attrNameLst>
                                      </p:cBhvr>
                                      <p:to>
                                        <p:strVal val="visible"/>
                                      </p:to>
                                    </p:set>
                                    <p:animEffect transition="in" filter="fade">
                                      <p:cBhvr>
                                        <p:cTn id="4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Texturiz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14596E-0585-45EB-B2E3-C505B78C9860}"/>
              </a:ext>
            </a:extLst>
          </p:cNvPr>
          <p:cNvSpPr/>
          <p:nvPr/>
        </p:nvSpPr>
        <p:spPr>
          <a:xfrm rot="20439679">
            <a:off x="660617" y="912790"/>
            <a:ext cx="4919472" cy="758952"/>
          </a:xfrm>
          <a:prstGeom prst="rect">
            <a:avLst/>
          </a:prstGeom>
          <a:blipFill>
            <a:blip r:embed="rId4"/>
            <a:tile tx="0" ty="0" sx="100000" sy="100000" flip="none" algn="tl"/>
          </a:bli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rPr>
              <a:t> </a:t>
            </a:r>
            <a:r>
              <a:rPr kumimoji="0" lang="en-GB" sz="4000" b="0" i="0" u="none" strike="noStrike" kern="1200" cap="none" spc="0" normalizeH="0" baseline="0" noProof="0" dirty="0">
                <a:ln w="28575">
                  <a:solidFill>
                    <a:srgbClr val="00B050"/>
                  </a:solidFill>
                </a:ln>
                <a:solidFill>
                  <a:srgbClr val="00B050"/>
                </a:solidFill>
                <a:effectLst/>
                <a:uLnTx/>
                <a:uFillTx/>
                <a:latin typeface="Calibri" panose="020F0502020204030204"/>
                <a:ea typeface="+mn-ea"/>
                <a:cs typeface="+mn-cs"/>
              </a:rPr>
              <a:t>Aims of the course</a:t>
            </a:r>
            <a:r>
              <a:rPr kumimoji="0" lang="en-GB" sz="40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rPr>
              <a:t>:</a:t>
            </a:r>
          </a:p>
        </p:txBody>
      </p:sp>
      <p:sp>
        <p:nvSpPr>
          <p:cNvPr id="3" name="Arrow: Pentagon 2">
            <a:extLst>
              <a:ext uri="{FF2B5EF4-FFF2-40B4-BE49-F238E27FC236}">
                <a16:creationId xmlns:a16="http://schemas.microsoft.com/office/drawing/2014/main" id="{FF712E81-DDEE-41EF-83A0-DC6508766086}"/>
              </a:ext>
            </a:extLst>
          </p:cNvPr>
          <p:cNvSpPr/>
          <p:nvPr/>
        </p:nvSpPr>
        <p:spPr>
          <a:xfrm>
            <a:off x="3918538" y="1361410"/>
            <a:ext cx="7544915" cy="694944"/>
          </a:xfrm>
          <a:prstGeom prst="homePlate">
            <a:avLst/>
          </a:prstGeom>
          <a:solidFill>
            <a:schemeClr val="accent1">
              <a:lumMod val="60000"/>
              <a:lumOff val="4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1: To define oral communication </a:t>
            </a:r>
          </a:p>
        </p:txBody>
      </p:sp>
      <p:sp>
        <p:nvSpPr>
          <p:cNvPr id="4" name="Arrow: Pentagon 3">
            <a:extLst>
              <a:ext uri="{FF2B5EF4-FFF2-40B4-BE49-F238E27FC236}">
                <a16:creationId xmlns:a16="http://schemas.microsoft.com/office/drawing/2014/main" id="{8C005A3F-4434-4834-A81B-AFB5A2E4BBB6}"/>
              </a:ext>
            </a:extLst>
          </p:cNvPr>
          <p:cNvSpPr/>
          <p:nvPr/>
        </p:nvSpPr>
        <p:spPr>
          <a:xfrm>
            <a:off x="3918536" y="2975309"/>
            <a:ext cx="7544915" cy="701040"/>
          </a:xfrm>
          <a:prstGeom prst="homePlate">
            <a:avLst/>
          </a:prstGeom>
          <a:solidFill>
            <a:schemeClr val="accent2">
              <a:lumMod val="40000"/>
              <a:lumOff val="6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3: To explore the obstacles to spontaneity and develop some solutions </a:t>
            </a:r>
          </a:p>
        </p:txBody>
      </p:sp>
      <p:sp>
        <p:nvSpPr>
          <p:cNvPr id="5" name="Arrow: Pentagon 4">
            <a:extLst>
              <a:ext uri="{FF2B5EF4-FFF2-40B4-BE49-F238E27FC236}">
                <a16:creationId xmlns:a16="http://schemas.microsoft.com/office/drawing/2014/main" id="{FF08FF70-1010-4D49-8639-E04A065148C6}"/>
              </a:ext>
            </a:extLst>
          </p:cNvPr>
          <p:cNvSpPr/>
          <p:nvPr/>
        </p:nvSpPr>
        <p:spPr>
          <a:xfrm>
            <a:off x="3918535" y="4678413"/>
            <a:ext cx="7544915" cy="645863"/>
          </a:xfrm>
          <a:prstGeom prst="homePlate">
            <a:avLst/>
          </a:prstGeom>
          <a:solidFill>
            <a:schemeClr val="accent6">
              <a:lumMod val="40000"/>
              <a:lumOff val="6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5: To start planning for implementation</a:t>
            </a:r>
          </a:p>
        </p:txBody>
      </p:sp>
      <p:sp>
        <p:nvSpPr>
          <p:cNvPr id="6" name="Arrow: Pentagon 5">
            <a:extLst>
              <a:ext uri="{FF2B5EF4-FFF2-40B4-BE49-F238E27FC236}">
                <a16:creationId xmlns:a16="http://schemas.microsoft.com/office/drawing/2014/main" id="{3C375487-EB2E-4287-BC27-CCFF4DC9B4B8}"/>
              </a:ext>
            </a:extLst>
          </p:cNvPr>
          <p:cNvSpPr/>
          <p:nvPr/>
        </p:nvSpPr>
        <p:spPr>
          <a:xfrm>
            <a:off x="3918536" y="3851245"/>
            <a:ext cx="7544915" cy="664464"/>
          </a:xfrm>
          <a:prstGeom prst="homePlate">
            <a:avLst/>
          </a:prstGeom>
          <a:solidFill>
            <a:srgbClr val="C198E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4: To get practical ideas that you can use as of tomorrow</a:t>
            </a:r>
          </a:p>
        </p:txBody>
      </p:sp>
      <p:sp>
        <p:nvSpPr>
          <p:cNvPr id="7" name="Arrow: Pentagon 6">
            <a:extLst>
              <a:ext uri="{FF2B5EF4-FFF2-40B4-BE49-F238E27FC236}">
                <a16:creationId xmlns:a16="http://schemas.microsoft.com/office/drawing/2014/main" id="{48087207-F204-4EA8-A236-3EE8504A6290}"/>
              </a:ext>
            </a:extLst>
          </p:cNvPr>
          <p:cNvSpPr/>
          <p:nvPr/>
        </p:nvSpPr>
        <p:spPr>
          <a:xfrm>
            <a:off x="3918535" y="2227332"/>
            <a:ext cx="7544915" cy="664464"/>
          </a:xfrm>
          <a:prstGeom prst="homePlate">
            <a:avLst/>
          </a:prstGeom>
          <a:solidFill>
            <a:srgbClr val="FFFF6D"/>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2: To examine some research and principles</a:t>
            </a:r>
          </a:p>
        </p:txBody>
      </p:sp>
      <p:sp>
        <p:nvSpPr>
          <p:cNvPr id="8" name="Title 1">
            <a:extLst>
              <a:ext uri="{FF2B5EF4-FFF2-40B4-BE49-F238E27FC236}">
                <a16:creationId xmlns:a16="http://schemas.microsoft.com/office/drawing/2014/main" id="{713878D4-30C9-4BB6-AFC2-4F15D24B962C}"/>
              </a:ext>
            </a:extLst>
          </p:cNvPr>
          <p:cNvSpPr txBox="1">
            <a:spLocks/>
          </p:cNvSpPr>
          <p:nvPr/>
        </p:nvSpPr>
        <p:spPr>
          <a:xfrm>
            <a:off x="250859" y="2814582"/>
            <a:ext cx="3578470" cy="695885"/>
          </a:xfrm>
          <a:prstGeom prst="rect">
            <a:avLst/>
          </a:prstGeom>
          <a:noFill/>
          <a:ln w="66675">
            <a:noFill/>
          </a:ln>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w="0">
                  <a:solidFill>
                    <a:prstClr val="black"/>
                  </a:solidFill>
                </a:ln>
                <a:solidFill>
                  <a:prstClr val="white"/>
                </a:solidFill>
                <a:effectLst/>
                <a:uLnTx/>
                <a:uFillTx/>
                <a:latin typeface="Rage Italic" panose="03070502040507070304" pitchFamily="66" charset="0"/>
                <a:ea typeface="+mj-ea"/>
                <a:cs typeface="Calibri" panose="020F0502020204030204" pitchFamily="34" charset="0"/>
              </a:rPr>
              <a:t>Developing spontaneous speech</a:t>
            </a:r>
          </a:p>
        </p:txBody>
      </p:sp>
      <p:pic>
        <p:nvPicPr>
          <p:cNvPr id="10" name="Picture 9">
            <a:extLst>
              <a:ext uri="{FF2B5EF4-FFF2-40B4-BE49-F238E27FC236}">
                <a16:creationId xmlns:a16="http://schemas.microsoft.com/office/drawing/2014/main" id="{C09F8DDD-CD6B-B165-49CB-39D083AF16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2859009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3"/>
                                        </p:tgtEl>
                                        <p:attrNameLst>
                                          <p:attrName>fillcolor</p:attrName>
                                        </p:attrNameLst>
                                      </p:cBhvr>
                                      <p:to>
                                        <a:srgbClr val="80808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7"/>
                                        </p:tgtEl>
                                        <p:attrNameLst>
                                          <p:attrName>fillcolor</p:attrName>
                                        </p:attrNameLst>
                                      </p:cBhvr>
                                      <p:to>
                                        <a:srgbClr val="808080"/>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4"/>
                                        </p:tgtEl>
                                        <p:attrNameLst>
                                          <p:attrName>fillcolor</p:attrName>
                                        </p:attrNameLst>
                                      </p:cBhvr>
                                      <p:to>
                                        <a:srgbClr val="808080"/>
                                      </p:to>
                                    </p:animClr>
                                    <p:set>
                                      <p:cBhvr>
                                        <p:cTn id="15" dur="2000" fill="hold"/>
                                        <p:tgtEl>
                                          <p:spTgt spid="4"/>
                                        </p:tgtEl>
                                        <p:attrNameLst>
                                          <p:attrName>fill.type</p:attrName>
                                        </p:attrNameLst>
                                      </p:cBhvr>
                                      <p:to>
                                        <p:strVal val="solid"/>
                                      </p:to>
                                    </p:set>
                                    <p:set>
                                      <p:cBhvr>
                                        <p:cTn id="16" dur="2000" fill="hold"/>
                                        <p:tgtEl>
                                          <p:spTgt spid="4"/>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80808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5"/>
                                        </p:tgtEl>
                                        <p:attrNameLst>
                                          <p:attrName>fillcolor</p:attrName>
                                        </p:attrNameLst>
                                      </p:cBhvr>
                                      <p:to>
                                        <a:srgbClr val="47F030"/>
                                      </p:to>
                                    </p:animClr>
                                    <p:set>
                                      <p:cBhvr>
                                        <p:cTn id="25" dur="2000" fill="hold"/>
                                        <p:tgtEl>
                                          <p:spTgt spid="5"/>
                                        </p:tgtEl>
                                        <p:attrNameLst>
                                          <p:attrName>fill.type</p:attrName>
                                        </p:attrNameLst>
                                      </p:cBhvr>
                                      <p:to>
                                        <p:strVal val="solid"/>
                                      </p:to>
                                    </p:set>
                                    <p:set>
                                      <p:cBhvr>
                                        <p:cTn id="26"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241EC4-02C4-432D-9E86-4C5278D0A4D1}"/>
              </a:ext>
            </a:extLst>
          </p:cNvPr>
          <p:cNvSpPr/>
          <p:nvPr/>
        </p:nvSpPr>
        <p:spPr>
          <a:xfrm>
            <a:off x="0" y="-26664"/>
            <a:ext cx="12192000" cy="1015663"/>
          </a:xfrm>
          <a:prstGeom prst="rect">
            <a:avLst/>
          </a:prstGeom>
          <a:solidFill>
            <a:srgbClr val="00206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FF00"/>
                </a:solidFill>
                <a:effectLst>
                  <a:innerShdw blurRad="63500" dist="50800">
                    <a:prstClr val="black">
                      <a:alpha val="50000"/>
                    </a:prstClr>
                  </a:innerShdw>
                </a:effectLst>
                <a:uLnTx/>
                <a:uFillTx/>
                <a:latin typeface="Calibri" panose="020F0502020204030204"/>
                <a:ea typeface="+mn-ea"/>
                <a:cs typeface="+mn-cs"/>
              </a:rPr>
              <a:t>PART 5: </a:t>
            </a:r>
            <a:r>
              <a:rPr lang="en-GB" sz="6000" dirty="0">
                <a:solidFill>
                  <a:srgbClr val="FFFF00"/>
                </a:solidFill>
                <a:effectLst>
                  <a:innerShdw blurRad="63500" dist="50800">
                    <a:prstClr val="black">
                      <a:alpha val="50000"/>
                    </a:prstClr>
                  </a:innerShdw>
                </a:effectLst>
                <a:latin typeface="Calibri" panose="020F0502020204030204"/>
              </a:rPr>
              <a:t>P</a:t>
            </a:r>
            <a:r>
              <a:rPr kumimoji="0" lang="en-GB" sz="6000" b="0" i="0" u="none" strike="noStrike" kern="1200" cap="none" spc="0" normalizeH="0" baseline="0" noProof="0" dirty="0" err="1">
                <a:ln>
                  <a:noFill/>
                </a:ln>
                <a:solidFill>
                  <a:srgbClr val="FFFF00"/>
                </a:solidFill>
                <a:effectLst>
                  <a:innerShdw blurRad="63500" dist="50800">
                    <a:prstClr val="black">
                      <a:alpha val="50000"/>
                    </a:prstClr>
                  </a:innerShdw>
                </a:effectLst>
                <a:uLnTx/>
                <a:uFillTx/>
                <a:latin typeface="Calibri" panose="020F0502020204030204"/>
                <a:ea typeface="+mn-ea"/>
                <a:cs typeface="+mn-cs"/>
              </a:rPr>
              <a:t>lanning</a:t>
            </a:r>
            <a:r>
              <a:rPr kumimoji="0" lang="en-GB" sz="6000" b="0" i="0" u="none" strike="noStrike" kern="1200" cap="none" spc="0" normalizeH="0" baseline="0" noProof="0" dirty="0">
                <a:ln>
                  <a:noFill/>
                </a:ln>
                <a:solidFill>
                  <a:srgbClr val="FFFF00"/>
                </a:solidFill>
                <a:effectLst>
                  <a:innerShdw blurRad="63500" dist="50800">
                    <a:prstClr val="black">
                      <a:alpha val="50000"/>
                    </a:prstClr>
                  </a:innerShdw>
                </a:effectLst>
                <a:uLnTx/>
                <a:uFillTx/>
                <a:latin typeface="Calibri" panose="020F0502020204030204"/>
                <a:ea typeface="+mn-ea"/>
                <a:cs typeface="+mn-cs"/>
              </a:rPr>
              <a:t> for Implementation</a:t>
            </a:r>
          </a:p>
        </p:txBody>
      </p:sp>
      <p:pic>
        <p:nvPicPr>
          <p:cNvPr id="2" name="Picture 1">
            <a:extLst>
              <a:ext uri="{FF2B5EF4-FFF2-40B4-BE49-F238E27FC236}">
                <a16:creationId xmlns:a16="http://schemas.microsoft.com/office/drawing/2014/main" id="{18625297-0FD5-059B-93EF-6A31E011D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11260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AEB0D8-7868-42F3-BDE1-8770CC33DD28}"/>
              </a:ext>
            </a:extLst>
          </p:cNvPr>
          <p:cNvSpPr/>
          <p:nvPr/>
        </p:nvSpPr>
        <p:spPr>
          <a:xfrm>
            <a:off x="-26103" y="0"/>
            <a:ext cx="6528504"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3424C44-5C99-4F04-9663-00BF91113089}"/>
              </a:ext>
            </a:extLst>
          </p:cNvPr>
          <p:cNvSpPr txBox="1"/>
          <p:nvPr/>
        </p:nvSpPr>
        <p:spPr>
          <a:xfrm>
            <a:off x="264475" y="142139"/>
            <a:ext cx="10309185" cy="1015663"/>
          </a:xfrm>
          <a:prstGeom prst="rect">
            <a:avLst/>
          </a:prstGeom>
          <a:noFill/>
          <a:ln w="41275">
            <a:solidFill>
              <a:srgbClr val="FFFF00"/>
            </a:solidFill>
          </a:ln>
          <a:effectLst>
            <a:softEdge rad="38100"/>
          </a:effectLst>
        </p:spPr>
        <p:txBody>
          <a:bodyPr wrap="square" rtlCol="0">
            <a:spAutoFit/>
            <a:scene3d>
              <a:camera prst="orthographicFront"/>
              <a:lightRig rig="freezing" dir="t">
                <a:rot lat="0" lon="0" rev="4200000"/>
              </a:lightRig>
            </a:scene3d>
            <a:sp3d extrusionH="69850" contourW="25400" prstMaterial="dkEdge">
              <a:contourClr>
                <a:srgbClr val="00B050"/>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solidFill>
                    <a:prstClr val="white"/>
                  </a:solidFill>
                </a:ln>
                <a:solidFill>
                  <a:srgbClr val="FFFF00"/>
                </a:solidFill>
                <a:effectLst>
                  <a:innerShdw blurRad="63500" dist="50800">
                    <a:prstClr val="black">
                      <a:alpha val="50000"/>
                    </a:prstClr>
                  </a:innerShdw>
                </a:effectLst>
                <a:uLnTx/>
                <a:uFillTx/>
                <a:latin typeface="Calibri" panose="020F0502020204030204"/>
                <a:ea typeface="+mn-ea"/>
                <a:cs typeface="+mn-cs"/>
              </a:rPr>
              <a:t>PART 5: Planning for the future </a:t>
            </a:r>
          </a:p>
        </p:txBody>
      </p:sp>
      <p:pic>
        <p:nvPicPr>
          <p:cNvPr id="2" name="Picture 1">
            <a:extLst>
              <a:ext uri="{FF2B5EF4-FFF2-40B4-BE49-F238E27FC236}">
                <a16:creationId xmlns:a16="http://schemas.microsoft.com/office/drawing/2014/main" id="{2F67CBC5-4C13-4266-913C-F674935A420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4000"/>
                    </a14:imgEffect>
                    <a14:imgEffect>
                      <a14:colorTemperature colorTemp="5698"/>
                    </a14:imgEffect>
                    <a14:imgEffect>
                      <a14:saturation sat="158000"/>
                    </a14:imgEffect>
                    <a14:imgEffect>
                      <a14:brightnessContrast bright="-15000" contrast="11000"/>
                    </a14:imgEffect>
                  </a14:imgLayer>
                </a14:imgProps>
              </a:ext>
            </a:extLst>
          </a:blip>
          <a:stretch>
            <a:fillRect/>
          </a:stretch>
        </p:blipFill>
        <p:spPr>
          <a:xfrm>
            <a:off x="812800" y="1299941"/>
            <a:ext cx="4804229" cy="4389659"/>
          </a:xfrm>
          <a:prstGeom prst="rect">
            <a:avLst/>
          </a:prstGeom>
          <a:effectLst>
            <a:outerShdw blurRad="50800" dist="38100" dir="2700000" algn="tl" rotWithShape="0">
              <a:prstClr val="black">
                <a:alpha val="40000"/>
              </a:prstClr>
            </a:outerShdw>
          </a:effectLst>
          <a:scene3d>
            <a:camera prst="perspectiveRelaxedModerately" fov="4500000">
              <a:rot lat="20400000" lon="0" rev="0"/>
            </a:camera>
            <a:lightRig rig="threePt" dir="t">
              <a:rot lat="0" lon="0" rev="600000"/>
            </a:lightRig>
          </a:scene3d>
          <a:sp3d/>
        </p:spPr>
      </p:pic>
      <p:pic>
        <p:nvPicPr>
          <p:cNvPr id="5" name="Picture 4">
            <a:extLst>
              <a:ext uri="{FF2B5EF4-FFF2-40B4-BE49-F238E27FC236}">
                <a16:creationId xmlns:a16="http://schemas.microsoft.com/office/drawing/2014/main" id="{2EC5BDF6-F40B-4EAC-9325-6C8C31007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3660" y="142139"/>
            <a:ext cx="1122827" cy="1333229"/>
          </a:xfrm>
          <a:prstGeom prst="rect">
            <a:avLst/>
          </a:prstGeom>
          <a:effectLst>
            <a:glow rad="228600">
              <a:schemeClr val="accent4">
                <a:satMod val="175000"/>
                <a:alpha val="40000"/>
              </a:schemeClr>
            </a:glow>
          </a:effectLst>
        </p:spPr>
      </p:pic>
      <p:sp>
        <p:nvSpPr>
          <p:cNvPr id="9" name="TextBox 8">
            <a:extLst>
              <a:ext uri="{FF2B5EF4-FFF2-40B4-BE49-F238E27FC236}">
                <a16:creationId xmlns:a16="http://schemas.microsoft.com/office/drawing/2014/main" id="{06B126CA-123E-4C2A-9FEF-1FD5BAA6ED41}"/>
              </a:ext>
            </a:extLst>
          </p:cNvPr>
          <p:cNvSpPr txBox="1"/>
          <p:nvPr/>
        </p:nvSpPr>
        <p:spPr>
          <a:xfrm>
            <a:off x="6952343" y="1720155"/>
            <a:ext cx="4426857" cy="2523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Considering what you have previously found </a:t>
            </a:r>
            <a:r>
              <a:rPr lang="en-GB" sz="2000" dirty="0">
                <a:solidFill>
                  <a:prstClr val="black"/>
                </a:solidFill>
                <a:latin typeface="Calibri" panose="020F0502020204030204"/>
              </a:rPr>
              <a:t>and drafted in your handout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Is there anything you would like to amend?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Are there points you would like to add or delete?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52FBB0E-6FA3-4376-AE68-7ADA3BAF3F12}"/>
              </a:ext>
            </a:extLst>
          </p:cNvPr>
          <p:cNvSpPr txBox="1"/>
          <p:nvPr/>
        </p:nvSpPr>
        <p:spPr>
          <a:xfrm>
            <a:off x="7097486" y="5517031"/>
            <a:ext cx="35850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Calibri" panose="020F0502020204030204"/>
                <a:ea typeface="+mn-ea"/>
                <a:cs typeface="+mn-cs"/>
              </a:rPr>
              <a:t>Discuss</a:t>
            </a:r>
          </a:p>
        </p:txBody>
      </p:sp>
      <p:pic>
        <p:nvPicPr>
          <p:cNvPr id="4" name="Picture 3">
            <a:extLst>
              <a:ext uri="{FF2B5EF4-FFF2-40B4-BE49-F238E27FC236}">
                <a16:creationId xmlns:a16="http://schemas.microsoft.com/office/drawing/2014/main" id="{AB380D5D-DF29-99CB-2F67-9BA82CA3A2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29751854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8" name="Picture 44" descr="Elephant, 3D, Render, Cute, Cartoon">
            <a:extLst>
              <a:ext uri="{FF2B5EF4-FFF2-40B4-BE49-F238E27FC236}">
                <a16:creationId xmlns:a16="http://schemas.microsoft.com/office/drawing/2014/main" id="{A58A71C9-D63E-49A2-B340-BCEB6DAC6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760" y="-292083"/>
            <a:ext cx="5243384" cy="523415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Rainbow, Colors, Symbol, Logo, Pride">
            <a:extLst>
              <a:ext uri="{FF2B5EF4-FFF2-40B4-BE49-F238E27FC236}">
                <a16:creationId xmlns:a16="http://schemas.microsoft.com/office/drawing/2014/main" id="{70D42274-B4D1-4A81-83E5-69380A25D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805" y="-42355"/>
            <a:ext cx="3366026" cy="37748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a:extLst>
              <a:ext uri="{FF2B5EF4-FFF2-40B4-BE49-F238E27FC236}">
                <a16:creationId xmlns:a16="http://schemas.microsoft.com/office/drawing/2014/main" id="{323D8D43-2B2E-4C8F-AD10-E16D9C483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74" y="67678"/>
            <a:ext cx="1693141" cy="16178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a:extLst>
              <a:ext uri="{FF2B5EF4-FFF2-40B4-BE49-F238E27FC236}">
                <a16:creationId xmlns:a16="http://schemas.microsoft.com/office/drawing/2014/main" id="{74DAA503-4C5C-49A3-A16B-A2DB958D07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0208" y="-527195"/>
            <a:ext cx="1280859" cy="256591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DE3A99CC-2B70-42B8-9BA2-7FF0D4540AB8}"/>
              </a:ext>
            </a:extLst>
          </p:cNvPr>
          <p:cNvSpPr/>
          <p:nvPr/>
        </p:nvSpPr>
        <p:spPr>
          <a:xfrm>
            <a:off x="3111246" y="3506771"/>
            <a:ext cx="10777134" cy="5090474"/>
          </a:xfrm>
          <a:prstGeom prst="ellipse">
            <a:avLst/>
          </a:prstGeom>
          <a:solidFill>
            <a:srgbClr val="47F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D7C40A86-7975-4E9D-9B92-2DC0795A3C47}"/>
              </a:ext>
            </a:extLst>
          </p:cNvPr>
          <p:cNvSpPr/>
          <p:nvPr/>
        </p:nvSpPr>
        <p:spPr>
          <a:xfrm>
            <a:off x="-1090668" y="3601629"/>
            <a:ext cx="6429080" cy="5090474"/>
          </a:xfrm>
          <a:prstGeom prst="ellipse">
            <a:avLst/>
          </a:prstGeom>
          <a:solidFill>
            <a:srgbClr val="23B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8" name="Picture 14" descr="#">
            <a:extLst>
              <a:ext uri="{FF2B5EF4-FFF2-40B4-BE49-F238E27FC236}">
                <a16:creationId xmlns:a16="http://schemas.microsoft.com/office/drawing/2014/main" id="{D668F9C9-2AF9-4D0A-9F7A-A25FABD2E4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6504" y="3315358"/>
            <a:ext cx="6286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
            <a:extLst>
              <a:ext uri="{FF2B5EF4-FFF2-40B4-BE49-F238E27FC236}">
                <a16:creationId xmlns:a16="http://schemas.microsoft.com/office/drawing/2014/main" id="{4F320830-9A1A-4B64-911C-DFE9B5265B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40326" y="3416726"/>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
            <a:extLst>
              <a:ext uri="{FF2B5EF4-FFF2-40B4-BE49-F238E27FC236}">
                <a16:creationId xmlns:a16="http://schemas.microsoft.com/office/drawing/2014/main" id="{F003D0A0-675F-427E-886B-104EB6A4D1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7663" y="3773373"/>
            <a:ext cx="828675" cy="8572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D3FFB0FD-BB5C-4816-8C5F-B89D1E0B55F8}"/>
              </a:ext>
            </a:extLst>
          </p:cNvPr>
          <p:cNvSpPr/>
          <p:nvPr/>
        </p:nvSpPr>
        <p:spPr>
          <a:xfrm>
            <a:off x="7959091" y="3338628"/>
            <a:ext cx="4303200" cy="5207691"/>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50" name="Picture 26" descr="#">
            <a:extLst>
              <a:ext uri="{FF2B5EF4-FFF2-40B4-BE49-F238E27FC236}">
                <a16:creationId xmlns:a16="http://schemas.microsoft.com/office/drawing/2014/main" id="{72DCB6AF-7AD5-48E2-8E55-217A77BA2B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36818" y="5883865"/>
            <a:ext cx="685423" cy="63264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
            <a:extLst>
              <a:ext uri="{FF2B5EF4-FFF2-40B4-BE49-F238E27FC236}">
                <a16:creationId xmlns:a16="http://schemas.microsoft.com/office/drawing/2014/main" id="{F9C0D870-4A8B-4C11-B06B-4F6DBEC650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91160" y="3874870"/>
            <a:ext cx="1353356" cy="129320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
            <a:extLst>
              <a:ext uri="{FF2B5EF4-FFF2-40B4-BE49-F238E27FC236}">
                <a16:creationId xmlns:a16="http://schemas.microsoft.com/office/drawing/2014/main" id="{E537F984-D63C-4866-9C10-2CFBFEB3F7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6205" y="5596967"/>
            <a:ext cx="1306270" cy="1417962"/>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Fairy, Sprite, Elf, Pixie, Fantasy">
            <a:extLst>
              <a:ext uri="{FF2B5EF4-FFF2-40B4-BE49-F238E27FC236}">
                <a16:creationId xmlns:a16="http://schemas.microsoft.com/office/drawing/2014/main" id="{B1F4842D-6ED5-44F7-802B-3DAB8975507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589" y="1951037"/>
            <a:ext cx="2047358" cy="2011855"/>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Unicorn, Blue, Silver, Cyan, Girl">
            <a:extLst>
              <a:ext uri="{FF2B5EF4-FFF2-40B4-BE49-F238E27FC236}">
                <a16:creationId xmlns:a16="http://schemas.microsoft.com/office/drawing/2014/main" id="{6BBDAF32-5A8D-478E-AA0C-6AF6E8D53F8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5406" y="4450021"/>
            <a:ext cx="2220181" cy="18777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826DB1E-0BB0-4BB9-9CC1-B9C5FEAE837C}"/>
              </a:ext>
            </a:extLst>
          </p:cNvPr>
          <p:cNvSpPr txBox="1"/>
          <p:nvPr/>
        </p:nvSpPr>
        <p:spPr>
          <a:xfrm rot="309941">
            <a:off x="4322173" y="430514"/>
            <a:ext cx="226590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panose="020F0502020204030204"/>
                <a:ea typeface="+mn-ea"/>
                <a:cs typeface="+mn-cs"/>
              </a:rPr>
              <a:t>Spontaneous speech</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what is your vision?</a:t>
            </a:r>
          </a:p>
        </p:txBody>
      </p:sp>
      <p:sp>
        <p:nvSpPr>
          <p:cNvPr id="6" name="TextBox 5">
            <a:extLst>
              <a:ext uri="{FF2B5EF4-FFF2-40B4-BE49-F238E27FC236}">
                <a16:creationId xmlns:a16="http://schemas.microsoft.com/office/drawing/2014/main" id="{AAB11E42-DF5D-4F44-BD17-A28101D33ED7}"/>
              </a:ext>
            </a:extLst>
          </p:cNvPr>
          <p:cNvSpPr txBox="1"/>
          <p:nvPr/>
        </p:nvSpPr>
        <p:spPr>
          <a:xfrm>
            <a:off x="7012869" y="995003"/>
            <a:ext cx="3681871" cy="2677656"/>
          </a:xfrm>
          <a:prstGeom prst="rect">
            <a:avLst/>
          </a:prstGeom>
          <a:solidFill>
            <a:srgbClr val="71DA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Describe in a few words the current situation and the overall desired outcome: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Impact on children?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Your team?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community?</a:t>
            </a:r>
          </a:p>
        </p:txBody>
      </p:sp>
      <p:sp>
        <p:nvSpPr>
          <p:cNvPr id="7" name="Oval 6">
            <a:extLst>
              <a:ext uri="{FF2B5EF4-FFF2-40B4-BE49-F238E27FC236}">
                <a16:creationId xmlns:a16="http://schemas.microsoft.com/office/drawing/2014/main" id="{80F4CC35-FF3C-48B5-A756-53C68C6E3F9D}"/>
              </a:ext>
            </a:extLst>
          </p:cNvPr>
          <p:cNvSpPr/>
          <p:nvPr/>
        </p:nvSpPr>
        <p:spPr>
          <a:xfrm>
            <a:off x="1574397" y="1439361"/>
            <a:ext cx="9517210" cy="4181444"/>
          </a:xfrm>
          <a:prstGeom prst="ellipse">
            <a:avLst/>
          </a:prstGeom>
          <a:solidFill>
            <a:schemeClr val="bg1"/>
          </a:solidFill>
          <a:ln w="1016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solidFill>
                    <a:srgbClr val="FFC000"/>
                  </a:solidFill>
                </a:ln>
                <a:solidFill>
                  <a:prstClr val="black"/>
                </a:solidFill>
                <a:effectLst/>
                <a:uLnTx/>
                <a:uFillTx/>
                <a:latin typeface="Calibri" panose="020F0502020204030204"/>
                <a:ea typeface="+mn-ea"/>
                <a:cs typeface="+mn-cs"/>
              </a:rPr>
              <a:t>Vision statement: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rPr>
              <a:t>What could happen in an ideal world?</a:t>
            </a:r>
          </a:p>
        </p:txBody>
      </p:sp>
      <p:pic>
        <p:nvPicPr>
          <p:cNvPr id="5" name="Picture 4">
            <a:extLst>
              <a:ext uri="{FF2B5EF4-FFF2-40B4-BE49-F238E27FC236}">
                <a16:creationId xmlns:a16="http://schemas.microsoft.com/office/drawing/2014/main" id="{7C92E51B-C860-10E8-FB47-E675816E0AA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13849518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strVal val="ppt_w+.3"/>
                                          </p:val>
                                        </p:tav>
                                      </p:tavLst>
                                    </p:anim>
                                    <p:anim calcmode="lin" valueType="num">
                                      <p:cBhvr>
                                        <p:cTn id="7" dur="1000"/>
                                        <p:tgtEl>
                                          <p:spTgt spid="7"/>
                                        </p:tgtEl>
                                        <p:attrNameLst>
                                          <p:attrName>ppt_h</p:attrName>
                                        </p:attrNameLst>
                                      </p:cBhvr>
                                      <p:tavLst>
                                        <p:tav tm="0">
                                          <p:val>
                                            <p:strVal val="ppt_h"/>
                                          </p:val>
                                        </p:tav>
                                        <p:tav tm="100000">
                                          <p:val>
                                            <p:strVal val="ppt_h"/>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500"/>
                                        <p:tgtEl>
                                          <p:spTgt spid="103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38"/>
                                        </p:tgtEl>
                                        <p:attrNameLst>
                                          <p:attrName>style.visibility</p:attrName>
                                        </p:attrNameLst>
                                      </p:cBhvr>
                                      <p:to>
                                        <p:strVal val="visible"/>
                                      </p:to>
                                    </p:set>
                                    <p:animEffect transition="in" filter="fade">
                                      <p:cBhvr>
                                        <p:cTn id="24" dur="500"/>
                                        <p:tgtEl>
                                          <p:spTgt spid="103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1052"/>
                                        </p:tgtEl>
                                        <p:attrNameLst>
                                          <p:attrName>style.visibility</p:attrName>
                                        </p:attrNameLst>
                                      </p:cBhvr>
                                      <p:to>
                                        <p:strVal val="visible"/>
                                      </p:to>
                                    </p:set>
                                    <p:animEffect transition="in" filter="fade">
                                      <p:cBhvr>
                                        <p:cTn id="44" dur="500"/>
                                        <p:tgtEl>
                                          <p:spTgt spid="1052"/>
                                        </p:tgtEl>
                                      </p:cBhvr>
                                    </p:animEffect>
                                  </p:childTnLst>
                                </p:cTn>
                              </p:par>
                            </p:childTnLst>
                          </p:cTn>
                        </p:par>
                        <p:par>
                          <p:cTn id="45" fill="hold">
                            <p:stCondLst>
                              <p:cond delay="5000"/>
                            </p:stCondLst>
                            <p:childTnLst>
                              <p:par>
                                <p:cTn id="46" presetID="10" presetClass="entr" presetSubtype="0" fill="hold" nodeType="afterEffect">
                                  <p:stCondLst>
                                    <p:cond delay="0"/>
                                  </p:stCondLst>
                                  <p:childTnLst>
                                    <p:set>
                                      <p:cBhvr>
                                        <p:cTn id="47" dur="1" fill="hold">
                                          <p:stCondLst>
                                            <p:cond delay="0"/>
                                          </p:stCondLst>
                                        </p:cTn>
                                        <p:tgtEl>
                                          <p:spTgt spid="1050"/>
                                        </p:tgtEl>
                                        <p:attrNameLst>
                                          <p:attrName>style.visibility</p:attrName>
                                        </p:attrNameLst>
                                      </p:cBhvr>
                                      <p:to>
                                        <p:strVal val="visible"/>
                                      </p:to>
                                    </p:set>
                                    <p:animEffect transition="in" filter="fade">
                                      <p:cBhvr>
                                        <p:cTn id="48" dur="500"/>
                                        <p:tgtEl>
                                          <p:spTgt spid="1050"/>
                                        </p:tgtEl>
                                      </p:cBhvr>
                                    </p:animEffect>
                                  </p:childTnLst>
                                </p:cTn>
                              </p:par>
                            </p:childTnLst>
                          </p:cTn>
                        </p:par>
                        <p:par>
                          <p:cTn id="49" fill="hold">
                            <p:stCondLst>
                              <p:cond delay="5500"/>
                            </p:stCondLst>
                            <p:childTnLst>
                              <p:par>
                                <p:cTn id="50" presetID="10"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6000"/>
                            </p:stCondLst>
                            <p:childTnLst>
                              <p:par>
                                <p:cTn id="54" presetID="2" presetClass="entr" presetSubtype="3" fill="hold" nodeType="afterEffect">
                                  <p:stCondLst>
                                    <p:cond delay="0"/>
                                  </p:stCondLst>
                                  <p:childTnLst>
                                    <p:set>
                                      <p:cBhvr>
                                        <p:cTn id="55" dur="1" fill="hold">
                                          <p:stCondLst>
                                            <p:cond delay="0"/>
                                          </p:stCondLst>
                                        </p:cTn>
                                        <p:tgtEl>
                                          <p:spTgt spid="1070"/>
                                        </p:tgtEl>
                                        <p:attrNameLst>
                                          <p:attrName>style.visibility</p:attrName>
                                        </p:attrNameLst>
                                      </p:cBhvr>
                                      <p:to>
                                        <p:strVal val="visible"/>
                                      </p:to>
                                    </p:set>
                                    <p:anim calcmode="lin" valueType="num">
                                      <p:cBhvr additive="base">
                                        <p:cTn id="56" dur="500" fill="hold"/>
                                        <p:tgtEl>
                                          <p:spTgt spid="1070"/>
                                        </p:tgtEl>
                                        <p:attrNameLst>
                                          <p:attrName>ppt_x</p:attrName>
                                        </p:attrNameLst>
                                      </p:cBhvr>
                                      <p:tavLst>
                                        <p:tav tm="0">
                                          <p:val>
                                            <p:strVal val="1+#ppt_w/2"/>
                                          </p:val>
                                        </p:tav>
                                        <p:tav tm="100000">
                                          <p:val>
                                            <p:strVal val="#ppt_x"/>
                                          </p:val>
                                        </p:tav>
                                      </p:tavLst>
                                    </p:anim>
                                    <p:anim calcmode="lin" valueType="num">
                                      <p:cBhvr additive="base">
                                        <p:cTn id="57" dur="500" fill="hold"/>
                                        <p:tgtEl>
                                          <p:spTgt spid="1070"/>
                                        </p:tgtEl>
                                        <p:attrNameLst>
                                          <p:attrName>ppt_y</p:attrName>
                                        </p:attrNameLst>
                                      </p:cBhvr>
                                      <p:tavLst>
                                        <p:tav tm="0">
                                          <p:val>
                                            <p:strVal val="0-#ppt_h/2"/>
                                          </p:val>
                                        </p:tav>
                                        <p:tav tm="100000">
                                          <p:val>
                                            <p:strVal val="#ppt_y"/>
                                          </p:val>
                                        </p:tav>
                                      </p:tavLst>
                                    </p:anim>
                                  </p:childTnLst>
                                </p:cTn>
                              </p:par>
                            </p:childTnLst>
                          </p:cTn>
                        </p:par>
                        <p:par>
                          <p:cTn id="58" fill="hold">
                            <p:stCondLst>
                              <p:cond delay="6500"/>
                            </p:stCondLst>
                            <p:childTnLst>
                              <p:par>
                                <p:cTn id="59" presetID="16" presetClass="entr" presetSubtype="21" fill="hold" nodeType="afterEffect">
                                  <p:stCondLst>
                                    <p:cond delay="0"/>
                                  </p:stCondLst>
                                  <p:childTnLst>
                                    <p:set>
                                      <p:cBhvr>
                                        <p:cTn id="60" dur="1" fill="hold">
                                          <p:stCondLst>
                                            <p:cond delay="0"/>
                                          </p:stCondLst>
                                        </p:cTn>
                                        <p:tgtEl>
                                          <p:spTgt spid="1066"/>
                                        </p:tgtEl>
                                        <p:attrNameLst>
                                          <p:attrName>style.visibility</p:attrName>
                                        </p:attrNameLst>
                                      </p:cBhvr>
                                      <p:to>
                                        <p:strVal val="visible"/>
                                      </p:to>
                                    </p:set>
                                    <p:animEffect transition="in" filter="barn(inVertical)">
                                      <p:cBhvr>
                                        <p:cTn id="61" dur="500"/>
                                        <p:tgtEl>
                                          <p:spTgt spid="1066"/>
                                        </p:tgtEl>
                                      </p:cBhvr>
                                    </p:animEffect>
                                  </p:childTnLst>
                                </p:cTn>
                              </p:par>
                            </p:childTnLst>
                          </p:cTn>
                        </p:par>
                        <p:par>
                          <p:cTn id="62" fill="hold">
                            <p:stCondLst>
                              <p:cond delay="7000"/>
                            </p:stCondLst>
                            <p:childTnLst>
                              <p:par>
                                <p:cTn id="63" presetID="2" presetClass="entr" presetSubtype="1" fill="hold" nodeType="afterEffect">
                                  <p:stCondLst>
                                    <p:cond delay="0"/>
                                  </p:stCondLst>
                                  <p:childTnLst>
                                    <p:set>
                                      <p:cBhvr>
                                        <p:cTn id="64" dur="1" fill="hold">
                                          <p:stCondLst>
                                            <p:cond delay="0"/>
                                          </p:stCondLst>
                                        </p:cTn>
                                        <p:tgtEl>
                                          <p:spTgt spid="1072"/>
                                        </p:tgtEl>
                                        <p:attrNameLst>
                                          <p:attrName>style.visibility</p:attrName>
                                        </p:attrNameLst>
                                      </p:cBhvr>
                                      <p:to>
                                        <p:strVal val="visible"/>
                                      </p:to>
                                    </p:set>
                                    <p:anim calcmode="lin" valueType="num">
                                      <p:cBhvr additive="base">
                                        <p:cTn id="65" dur="500" fill="hold"/>
                                        <p:tgtEl>
                                          <p:spTgt spid="1072"/>
                                        </p:tgtEl>
                                        <p:attrNameLst>
                                          <p:attrName>ppt_x</p:attrName>
                                        </p:attrNameLst>
                                      </p:cBhvr>
                                      <p:tavLst>
                                        <p:tav tm="0">
                                          <p:val>
                                            <p:strVal val="#ppt_x"/>
                                          </p:val>
                                        </p:tav>
                                        <p:tav tm="100000">
                                          <p:val>
                                            <p:strVal val="#ppt_x"/>
                                          </p:val>
                                        </p:tav>
                                      </p:tavLst>
                                    </p:anim>
                                    <p:anim calcmode="lin" valueType="num">
                                      <p:cBhvr additive="base">
                                        <p:cTn id="66" dur="500" fill="hold"/>
                                        <p:tgtEl>
                                          <p:spTgt spid="1072"/>
                                        </p:tgtEl>
                                        <p:attrNameLst>
                                          <p:attrName>ppt_y</p:attrName>
                                        </p:attrNameLst>
                                      </p:cBhvr>
                                      <p:tavLst>
                                        <p:tav tm="0">
                                          <p:val>
                                            <p:strVal val="0-#ppt_h/2"/>
                                          </p:val>
                                        </p:tav>
                                        <p:tav tm="100000">
                                          <p:val>
                                            <p:strVal val="#ppt_y"/>
                                          </p:val>
                                        </p:tav>
                                      </p:tavLst>
                                    </p:anim>
                                  </p:childTnLst>
                                </p:cTn>
                              </p:par>
                            </p:childTnLst>
                          </p:cTn>
                        </p:par>
                        <p:par>
                          <p:cTn id="67" fill="hold">
                            <p:stCondLst>
                              <p:cond delay="7500"/>
                            </p:stCondLst>
                            <p:childTnLst>
                              <p:par>
                                <p:cTn id="68" presetID="53" presetClass="entr" presetSubtype="16" fill="hold" nodeType="afterEffect">
                                  <p:stCondLst>
                                    <p:cond delay="0"/>
                                  </p:stCondLst>
                                  <p:childTnLst>
                                    <p:set>
                                      <p:cBhvr>
                                        <p:cTn id="69" dur="1" fill="hold">
                                          <p:stCondLst>
                                            <p:cond delay="0"/>
                                          </p:stCondLst>
                                        </p:cTn>
                                        <p:tgtEl>
                                          <p:spTgt spid="1068"/>
                                        </p:tgtEl>
                                        <p:attrNameLst>
                                          <p:attrName>style.visibility</p:attrName>
                                        </p:attrNameLst>
                                      </p:cBhvr>
                                      <p:to>
                                        <p:strVal val="visible"/>
                                      </p:to>
                                    </p:set>
                                    <p:anim calcmode="lin" valueType="num">
                                      <p:cBhvr>
                                        <p:cTn id="70" dur="500" fill="hold"/>
                                        <p:tgtEl>
                                          <p:spTgt spid="1068"/>
                                        </p:tgtEl>
                                        <p:attrNameLst>
                                          <p:attrName>ppt_w</p:attrName>
                                        </p:attrNameLst>
                                      </p:cBhvr>
                                      <p:tavLst>
                                        <p:tav tm="0">
                                          <p:val>
                                            <p:fltVal val="0"/>
                                          </p:val>
                                        </p:tav>
                                        <p:tav tm="100000">
                                          <p:val>
                                            <p:strVal val="#ppt_w"/>
                                          </p:val>
                                        </p:tav>
                                      </p:tavLst>
                                    </p:anim>
                                    <p:anim calcmode="lin" valueType="num">
                                      <p:cBhvr>
                                        <p:cTn id="71" dur="500" fill="hold"/>
                                        <p:tgtEl>
                                          <p:spTgt spid="1068"/>
                                        </p:tgtEl>
                                        <p:attrNameLst>
                                          <p:attrName>ppt_h</p:attrName>
                                        </p:attrNameLst>
                                      </p:cBhvr>
                                      <p:tavLst>
                                        <p:tav tm="0">
                                          <p:val>
                                            <p:fltVal val="0"/>
                                          </p:val>
                                        </p:tav>
                                        <p:tav tm="100000">
                                          <p:val>
                                            <p:strVal val="#ppt_h"/>
                                          </p:val>
                                        </p:tav>
                                      </p:tavLst>
                                    </p:anim>
                                    <p:animEffect transition="in" filter="fade">
                                      <p:cBhvr>
                                        <p:cTn id="72" dur="500"/>
                                        <p:tgtEl>
                                          <p:spTgt spid="106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p:cTn id="75" dur="500" fill="hold"/>
                                        <p:tgtEl>
                                          <p:spTgt spid="2"/>
                                        </p:tgtEl>
                                        <p:attrNameLst>
                                          <p:attrName>ppt_w</p:attrName>
                                        </p:attrNameLst>
                                      </p:cBhvr>
                                      <p:tavLst>
                                        <p:tav tm="0">
                                          <p:val>
                                            <p:fltVal val="0"/>
                                          </p:val>
                                        </p:tav>
                                        <p:tav tm="100000">
                                          <p:val>
                                            <p:strVal val="#ppt_w"/>
                                          </p:val>
                                        </p:tav>
                                      </p:tavLst>
                                    </p:anim>
                                    <p:anim calcmode="lin" valueType="num">
                                      <p:cBhvr>
                                        <p:cTn id="76" dur="500" fill="hold"/>
                                        <p:tgtEl>
                                          <p:spTgt spid="2"/>
                                        </p:tgtEl>
                                        <p:attrNameLst>
                                          <p:attrName>ppt_h</p:attrName>
                                        </p:attrNameLst>
                                      </p:cBhvr>
                                      <p:tavLst>
                                        <p:tav tm="0">
                                          <p:val>
                                            <p:fltVal val="0"/>
                                          </p:val>
                                        </p:tav>
                                        <p:tav tm="100000">
                                          <p:val>
                                            <p:strVal val="#ppt_h"/>
                                          </p:val>
                                        </p:tav>
                                      </p:tavLst>
                                    </p:anim>
                                    <p:animEffect transition="in" filter="fade">
                                      <p:cBhvr>
                                        <p:cTn id="77" dur="500"/>
                                        <p:tgtEl>
                                          <p:spTgt spid="2"/>
                                        </p:tgtEl>
                                      </p:cBhvr>
                                    </p:animEffect>
                                  </p:childTnLst>
                                </p:cTn>
                              </p:par>
                            </p:childTnLst>
                          </p:cTn>
                        </p:par>
                        <p:par>
                          <p:cTn id="78" fill="hold">
                            <p:stCondLst>
                              <p:cond delay="8000"/>
                            </p:stCondLst>
                            <p:childTnLst>
                              <p:par>
                                <p:cTn id="79" presetID="14" presetClass="entr" presetSubtype="10" fill="hold" grpId="0" nodeType="afterEffect">
                                  <p:stCondLst>
                                    <p:cond delay="1000"/>
                                  </p:stCondLst>
                                  <p:childTnLst>
                                    <p:set>
                                      <p:cBhvr>
                                        <p:cTn id="80" dur="1" fill="hold">
                                          <p:stCondLst>
                                            <p:cond delay="0"/>
                                          </p:stCondLst>
                                        </p:cTn>
                                        <p:tgtEl>
                                          <p:spTgt spid="6"/>
                                        </p:tgtEl>
                                        <p:attrNameLst>
                                          <p:attrName>style.visibility</p:attrName>
                                        </p:attrNameLst>
                                      </p:cBhvr>
                                      <p:to>
                                        <p:strVal val="visible"/>
                                      </p:to>
                                    </p:set>
                                    <p:animEffect transition="in" filter="randombar(horizontal)">
                                      <p:cBhvr>
                                        <p:cTn id="8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2" grpId="0"/>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6DD9FF"/>
        </a:solidFill>
        <a:effectLst/>
      </p:bgPr>
    </p:bg>
    <p:spTree>
      <p:nvGrpSpPr>
        <p:cNvPr id="1" name=""/>
        <p:cNvGrpSpPr/>
        <p:nvPr/>
      </p:nvGrpSpPr>
      <p:grpSpPr>
        <a:xfrm>
          <a:off x="0" y="0"/>
          <a:ext cx="0" cy="0"/>
          <a:chOff x="0" y="0"/>
          <a:chExt cx="0" cy="0"/>
        </a:xfrm>
      </p:grpSpPr>
      <p:pic>
        <p:nvPicPr>
          <p:cNvPr id="16" name="Picture 15" descr="A screenshot of a cell phone&#10;&#10;Description generated with very high confidence">
            <a:extLst>
              <a:ext uri="{FF2B5EF4-FFF2-40B4-BE49-F238E27FC236}">
                <a16:creationId xmlns:a16="http://schemas.microsoft.com/office/drawing/2014/main" id="{96349A1F-B8AE-4138-8CED-FD01F84A69E3}"/>
              </a:ext>
            </a:extLst>
          </p:cNvPr>
          <p:cNvPicPr>
            <a:picLocks noChangeAspect="1"/>
          </p:cNvPicPr>
          <p:nvPr/>
        </p:nvPicPr>
        <p:blipFill>
          <a:blip r:embed="rId2"/>
          <a:stretch>
            <a:fillRect/>
          </a:stretch>
        </p:blipFill>
        <p:spPr>
          <a:xfrm>
            <a:off x="6840648" y="46324"/>
            <a:ext cx="5046552" cy="6811676"/>
          </a:xfrm>
          <a:prstGeom prst="rect">
            <a:avLst/>
          </a:prstGeom>
        </p:spPr>
      </p:pic>
      <p:sp>
        <p:nvSpPr>
          <p:cNvPr id="7" name="Arrow: Down 6">
            <a:extLst>
              <a:ext uri="{FF2B5EF4-FFF2-40B4-BE49-F238E27FC236}">
                <a16:creationId xmlns:a16="http://schemas.microsoft.com/office/drawing/2014/main" id="{A7299DDF-BCB2-41D7-88B1-6901B1BA3752}"/>
              </a:ext>
            </a:extLst>
          </p:cNvPr>
          <p:cNvSpPr/>
          <p:nvPr/>
        </p:nvSpPr>
        <p:spPr>
          <a:xfrm>
            <a:off x="7212330" y="2309463"/>
            <a:ext cx="182880" cy="274320"/>
          </a:xfrm>
          <a:prstGeom prst="downArrow">
            <a:avLst/>
          </a:prstGeom>
          <a:solidFill>
            <a:srgbClr val="F96F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48CF3DF-FBCC-47EC-BA85-AB978E133697}"/>
              </a:ext>
            </a:extLst>
          </p:cNvPr>
          <p:cNvSpPr/>
          <p:nvPr/>
        </p:nvSpPr>
        <p:spPr>
          <a:xfrm>
            <a:off x="7212330" y="3132423"/>
            <a:ext cx="4034790" cy="216280"/>
          </a:xfrm>
          <a:prstGeom prst="rect">
            <a:avLst/>
          </a:prstGeom>
          <a:noFill/>
          <a:ln w="44450">
            <a:solidFill>
              <a:srgbClr val="F96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643B08DB-52C0-423C-80F4-B13A0AD67AB7}"/>
              </a:ext>
            </a:extLst>
          </p:cNvPr>
          <p:cNvSpPr/>
          <p:nvPr/>
        </p:nvSpPr>
        <p:spPr>
          <a:xfrm rot="763589" flipH="1">
            <a:off x="7470064" y="3353738"/>
            <a:ext cx="52819" cy="2813517"/>
          </a:xfrm>
          <a:prstGeom prst="downArrow">
            <a:avLst/>
          </a:prstGeom>
          <a:solidFill>
            <a:srgbClr val="F96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7A5659B-7FE7-4B10-AA33-CC26BBBCF72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4000"/>
                    </a14:imgEffect>
                    <a14:imgEffect>
                      <a14:colorTemperature colorTemp="5698"/>
                    </a14:imgEffect>
                    <a14:imgEffect>
                      <a14:saturation sat="158000"/>
                    </a14:imgEffect>
                    <a14:imgEffect>
                      <a14:brightnessContrast bright="-15000" contrast="11000"/>
                    </a14:imgEffect>
                  </a14:imgLayer>
                </a14:imgProps>
              </a:ext>
            </a:extLst>
          </a:blip>
          <a:stretch>
            <a:fillRect/>
          </a:stretch>
        </p:blipFill>
        <p:spPr>
          <a:xfrm>
            <a:off x="481537" y="734663"/>
            <a:ext cx="4029503" cy="4795520"/>
          </a:xfrm>
          <a:prstGeom prst="rect">
            <a:avLst/>
          </a:prstGeom>
          <a:effectLst>
            <a:outerShdw blurRad="50800" dist="38100" dir="2700000" algn="tl" rotWithShape="0">
              <a:prstClr val="black">
                <a:alpha val="40000"/>
              </a:prstClr>
            </a:outerShdw>
          </a:effectLst>
          <a:scene3d>
            <a:camera prst="perspectiveRelaxedModerately" fov="4500000">
              <a:rot lat="20400000" lon="0" rev="0"/>
            </a:camera>
            <a:lightRig rig="threePt" dir="t">
              <a:rot lat="0" lon="0" rev="600000"/>
            </a:lightRig>
          </a:scene3d>
          <a:sp3d/>
        </p:spPr>
      </p:pic>
      <p:sp>
        <p:nvSpPr>
          <p:cNvPr id="2" name="Callout: Bent Line 1">
            <a:extLst>
              <a:ext uri="{FF2B5EF4-FFF2-40B4-BE49-F238E27FC236}">
                <a16:creationId xmlns:a16="http://schemas.microsoft.com/office/drawing/2014/main" id="{6B64139F-FDAD-48F2-99C8-7DEAF3B069DB}"/>
              </a:ext>
            </a:extLst>
          </p:cNvPr>
          <p:cNvSpPr/>
          <p:nvPr/>
        </p:nvSpPr>
        <p:spPr>
          <a:xfrm>
            <a:off x="2641600" y="386079"/>
            <a:ext cx="2418080" cy="555413"/>
          </a:xfrm>
          <a:prstGeom prst="borderCallout2">
            <a:avLst>
              <a:gd name="adj1" fmla="val 18750"/>
              <a:gd name="adj2" fmla="val -8333"/>
              <a:gd name="adj3" fmla="val 18750"/>
              <a:gd name="adj4" fmla="val -16667"/>
              <a:gd name="adj5" fmla="val 242352"/>
              <a:gd name="adj6" fmla="val -39800"/>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These are likely to be your objectives</a:t>
            </a:r>
          </a:p>
        </p:txBody>
      </p:sp>
      <p:sp>
        <p:nvSpPr>
          <p:cNvPr id="3" name="Rectangle 2">
            <a:extLst>
              <a:ext uri="{FF2B5EF4-FFF2-40B4-BE49-F238E27FC236}">
                <a16:creationId xmlns:a16="http://schemas.microsoft.com/office/drawing/2014/main" id="{DC362DD9-EA30-4ADC-A633-699C9B75AA98}"/>
              </a:ext>
            </a:extLst>
          </p:cNvPr>
          <p:cNvSpPr/>
          <p:nvPr/>
        </p:nvSpPr>
        <p:spPr>
          <a:xfrm>
            <a:off x="4725034" y="1320800"/>
            <a:ext cx="2032000"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Questions you should ask yourself:</a:t>
            </a:r>
          </a:p>
        </p:txBody>
      </p:sp>
      <p:sp>
        <p:nvSpPr>
          <p:cNvPr id="4" name="TextBox 3">
            <a:extLst>
              <a:ext uri="{FF2B5EF4-FFF2-40B4-BE49-F238E27FC236}">
                <a16:creationId xmlns:a16="http://schemas.microsoft.com/office/drawing/2014/main" id="{C51658D8-E37C-4C86-BDA0-4CC5DA7F59B6}"/>
              </a:ext>
            </a:extLst>
          </p:cNvPr>
          <p:cNvSpPr txBox="1"/>
          <p:nvPr/>
        </p:nvSpPr>
        <p:spPr>
          <a:xfrm>
            <a:off x="4664073" y="2004906"/>
            <a:ext cx="2092961"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Are my objectives short term, medium term or long term?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How will I integrate progression to my planning to achieve my long-term outcome?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What if I have too many objectives to achieve at the same time on my time 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BBAB0D08-54D7-48E1-8789-B2F2406BD4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97" y="6451830"/>
            <a:ext cx="3572374" cy="352474"/>
          </a:xfrm>
          <a:prstGeom prst="rect">
            <a:avLst/>
          </a:prstGeom>
        </p:spPr>
      </p:pic>
      <p:pic>
        <p:nvPicPr>
          <p:cNvPr id="5" name="Picture 4">
            <a:extLst>
              <a:ext uri="{FF2B5EF4-FFF2-40B4-BE49-F238E27FC236}">
                <a16:creationId xmlns:a16="http://schemas.microsoft.com/office/drawing/2014/main" id="{7775E74B-6C37-4C83-FFBA-1AC4E51355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4206453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3" grpId="0" animBg="1"/>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generated with very high confidence">
            <a:extLst>
              <a:ext uri="{FF2B5EF4-FFF2-40B4-BE49-F238E27FC236}">
                <a16:creationId xmlns:a16="http://schemas.microsoft.com/office/drawing/2014/main" id="{2DAD715D-0E2A-40BC-A6E2-3A6694E0A83C}"/>
              </a:ext>
            </a:extLst>
          </p:cNvPr>
          <p:cNvPicPr>
            <a:picLocks noChangeAspect="1"/>
          </p:cNvPicPr>
          <p:nvPr/>
        </p:nvPicPr>
        <p:blipFill>
          <a:blip r:embed="rId2"/>
          <a:stretch>
            <a:fillRect/>
          </a:stretch>
        </p:blipFill>
        <p:spPr>
          <a:xfrm>
            <a:off x="868815" y="235646"/>
            <a:ext cx="9441998" cy="6622354"/>
          </a:xfrm>
          <a:prstGeom prst="rect">
            <a:avLst/>
          </a:prstGeom>
        </p:spPr>
      </p:pic>
      <p:sp>
        <p:nvSpPr>
          <p:cNvPr id="4" name="Rectangle 3">
            <a:extLst>
              <a:ext uri="{FF2B5EF4-FFF2-40B4-BE49-F238E27FC236}">
                <a16:creationId xmlns:a16="http://schemas.microsoft.com/office/drawing/2014/main" id="{AF0AA542-299F-4D40-BC53-EF0A8CC7C731}"/>
              </a:ext>
            </a:extLst>
          </p:cNvPr>
          <p:cNvSpPr/>
          <p:nvPr/>
        </p:nvSpPr>
        <p:spPr>
          <a:xfrm>
            <a:off x="504618" y="3315694"/>
            <a:ext cx="2600077" cy="354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07CCCB7-8B97-41CC-8CDD-BAA56E227903}"/>
              </a:ext>
            </a:extLst>
          </p:cNvPr>
          <p:cNvSpPr/>
          <p:nvPr/>
        </p:nvSpPr>
        <p:spPr>
          <a:xfrm>
            <a:off x="8017184" y="3315694"/>
            <a:ext cx="2600077" cy="354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CDED5EB-EA32-4B00-8B8E-4B613BFB3710}"/>
              </a:ext>
            </a:extLst>
          </p:cNvPr>
          <p:cNvSpPr txBox="1"/>
          <p:nvPr/>
        </p:nvSpPr>
        <p:spPr>
          <a:xfrm>
            <a:off x="595117" y="3546823"/>
            <a:ext cx="2160494" cy="1477328"/>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Once your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plan overview</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is complete you can focus on objectives more specifically. </a:t>
            </a:r>
          </a:p>
        </p:txBody>
      </p:sp>
      <p:sp>
        <p:nvSpPr>
          <p:cNvPr id="7" name="Rectangle 6">
            <a:extLst>
              <a:ext uri="{FF2B5EF4-FFF2-40B4-BE49-F238E27FC236}">
                <a16:creationId xmlns:a16="http://schemas.microsoft.com/office/drawing/2014/main" id="{713A1F9E-2FC9-4AC0-968B-5CC8D0A5C491}"/>
              </a:ext>
            </a:extLst>
          </p:cNvPr>
          <p:cNvSpPr/>
          <p:nvPr/>
        </p:nvSpPr>
        <p:spPr>
          <a:xfrm>
            <a:off x="977153" y="1586753"/>
            <a:ext cx="277906" cy="896471"/>
          </a:xfrm>
          <a:prstGeom prst="rect">
            <a:avLst/>
          </a:prstGeom>
          <a:no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577FABB-AE24-4D90-A1BC-27F61885FB2B}"/>
              </a:ext>
            </a:extLst>
          </p:cNvPr>
          <p:cNvSpPr/>
          <p:nvPr/>
        </p:nvSpPr>
        <p:spPr>
          <a:xfrm>
            <a:off x="5809128" y="1586754"/>
            <a:ext cx="286871" cy="1093694"/>
          </a:xfrm>
          <a:prstGeom prst="rect">
            <a:avLst/>
          </a:prstGeom>
          <a:no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ED9FDDA-0760-4F9B-B220-AEC1813BB3E5}"/>
              </a:ext>
            </a:extLst>
          </p:cNvPr>
          <p:cNvSpPr/>
          <p:nvPr/>
        </p:nvSpPr>
        <p:spPr>
          <a:xfrm>
            <a:off x="3381561" y="4921624"/>
            <a:ext cx="277906" cy="896471"/>
          </a:xfrm>
          <a:prstGeom prst="rect">
            <a:avLst/>
          </a:prstGeom>
          <a:no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4451C48-7B34-7E15-7891-A1E9C51D5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140654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social media post&#10;&#10;Description generated with very high confidence">
            <a:extLst>
              <a:ext uri="{FF2B5EF4-FFF2-40B4-BE49-F238E27FC236}">
                <a16:creationId xmlns:a16="http://schemas.microsoft.com/office/drawing/2014/main" id="{1D7C3B2F-91A5-4224-8946-892DC9F38E56}"/>
              </a:ext>
            </a:extLst>
          </p:cNvPr>
          <p:cNvPicPr>
            <a:picLocks noChangeAspect="1"/>
          </p:cNvPicPr>
          <p:nvPr/>
        </p:nvPicPr>
        <p:blipFill>
          <a:blip r:embed="rId2"/>
          <a:stretch>
            <a:fillRect/>
          </a:stretch>
        </p:blipFill>
        <p:spPr>
          <a:xfrm>
            <a:off x="278296" y="63610"/>
            <a:ext cx="10591137" cy="6567778"/>
          </a:xfrm>
          <a:prstGeom prst="rect">
            <a:avLst/>
          </a:prstGeom>
        </p:spPr>
      </p:pic>
      <p:sp>
        <p:nvSpPr>
          <p:cNvPr id="19" name="Text Box 2">
            <a:extLst>
              <a:ext uri="{FF2B5EF4-FFF2-40B4-BE49-F238E27FC236}">
                <a16:creationId xmlns:a16="http://schemas.microsoft.com/office/drawing/2014/main" id="{28586D70-7A9D-44E8-B84C-AA36737CD115}"/>
              </a:ext>
            </a:extLst>
          </p:cNvPr>
          <p:cNvSpPr txBox="1">
            <a:spLocks noChangeArrowheads="1"/>
          </p:cNvSpPr>
          <p:nvPr/>
        </p:nvSpPr>
        <p:spPr bwMode="auto">
          <a:xfrm>
            <a:off x="1054294" y="1245635"/>
            <a:ext cx="1162050" cy="80454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Implement the use of speaking mats</a:t>
            </a:r>
            <a:endParaRPr kumimoji="0" lang="en-GB" sz="11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sp>
        <p:nvSpPr>
          <p:cNvPr id="20" name="Text Box 2">
            <a:extLst>
              <a:ext uri="{FF2B5EF4-FFF2-40B4-BE49-F238E27FC236}">
                <a16:creationId xmlns:a16="http://schemas.microsoft.com/office/drawing/2014/main" id="{21677117-C79E-4C90-8587-610EE3DAED49}"/>
              </a:ext>
            </a:extLst>
          </p:cNvPr>
          <p:cNvSpPr txBox="1">
            <a:spLocks noChangeArrowheads="1"/>
          </p:cNvSpPr>
          <p:nvPr/>
        </p:nvSpPr>
        <p:spPr bwMode="auto">
          <a:xfrm>
            <a:off x="2127719" y="1245635"/>
            <a:ext cx="1162050" cy="80454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Enthusiastic / innovative </a:t>
            </a:r>
            <a:endParaRPr kumimoji="0" lang="en-GB" sz="11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team</a:t>
            </a:r>
            <a:endParaRPr kumimoji="0" lang="en-GB" sz="11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sp>
        <p:nvSpPr>
          <p:cNvPr id="21" name="Text Box 2">
            <a:extLst>
              <a:ext uri="{FF2B5EF4-FFF2-40B4-BE49-F238E27FC236}">
                <a16:creationId xmlns:a16="http://schemas.microsoft.com/office/drawing/2014/main" id="{61A012CA-A59B-484F-B597-A537A5ACF24D}"/>
              </a:ext>
            </a:extLst>
          </p:cNvPr>
          <p:cNvSpPr txBox="1">
            <a:spLocks noChangeArrowheads="1"/>
          </p:cNvSpPr>
          <p:nvPr/>
        </p:nvSpPr>
        <p:spPr bwMode="auto">
          <a:xfrm>
            <a:off x="3070860" y="1211267"/>
            <a:ext cx="959879" cy="80454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Some pupils may be reluctant</a:t>
            </a:r>
            <a:endParaRPr kumimoji="0" lang="en-GB" sz="11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A82D233C-AB3C-49A8-8187-853D3AF53817}"/>
              </a:ext>
            </a:extLst>
          </p:cNvPr>
          <p:cNvSpPr txBox="1">
            <a:spLocks noChangeArrowheads="1"/>
          </p:cNvSpPr>
          <p:nvPr/>
        </p:nvSpPr>
        <p:spPr bwMode="auto">
          <a:xfrm>
            <a:off x="4030739" y="1181182"/>
            <a:ext cx="1888835" cy="804545"/>
          </a:xfrm>
          <a:prstGeom prst="rect">
            <a:avLst/>
          </a:prstGeom>
          <a:noFill/>
          <a:ln w="9525">
            <a:noFill/>
            <a:miter lim="800000"/>
            <a:headEnd/>
            <a:tailEnd/>
          </a:ln>
        </p:spPr>
        <p:txBody>
          <a:bodyPr rot="0" vert="horz" wrap="square" lIns="91440" tIns="45720" rIns="91440" bIns="45720" anchor="t" anchorCtr="0">
            <a:noAutofit/>
          </a:bodyPr>
          <a:lstStyle/>
          <a:p>
            <a:pPr marL="182563" marR="0" lvl="0" indent="-182563"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Design or purchase the cards</a:t>
            </a:r>
            <a:endParaRPr kumimoji="0" lang="en-GB" sz="11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563" marR="0" lvl="0" indent="-182563"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Team discussion</a:t>
            </a:r>
            <a:endParaRPr kumimoji="0" lang="en-GB" sz="11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9C0647F8-7BCA-430D-8D52-DED52C0D0E24}"/>
              </a:ext>
            </a:extLst>
          </p:cNvPr>
          <p:cNvSpPr txBox="1">
            <a:spLocks noChangeArrowheads="1"/>
          </p:cNvSpPr>
          <p:nvPr/>
        </p:nvSpPr>
        <p:spPr bwMode="auto">
          <a:xfrm>
            <a:off x="6048582" y="1211268"/>
            <a:ext cx="894080" cy="804545"/>
          </a:xfrm>
          <a:prstGeom prst="rect">
            <a:avLst/>
          </a:prstGeom>
          <a:noFill/>
          <a:ln w="9525">
            <a:noFill/>
            <a:miter lim="800000"/>
            <a:headEnd/>
            <a:tailEnd/>
          </a:ln>
        </p:spPr>
        <p:txBody>
          <a:bodyPr rot="0" vert="horz" wrap="square" lIns="91440" tIns="45720" rIns="91440" bIns="45720" anchor="t" anchorCtr="0">
            <a:noAutofit/>
          </a:bodyPr>
          <a:lstStyle/>
          <a:p>
            <a:pPr marL="182563" marR="0" lvl="0" indent="-182563"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X ?</a:t>
            </a:r>
            <a:endParaRPr kumimoji="0" lang="en-GB" sz="11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563" marR="0" lvl="0" indent="-182563"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Whole Team </a:t>
            </a:r>
            <a:endParaRPr kumimoji="0" lang="en-GB" sz="11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
            <a:extLst>
              <a:ext uri="{FF2B5EF4-FFF2-40B4-BE49-F238E27FC236}">
                <a16:creationId xmlns:a16="http://schemas.microsoft.com/office/drawing/2014/main" id="{05A18F17-6D27-43C6-B58D-2063EC9A29B6}"/>
              </a:ext>
            </a:extLst>
          </p:cNvPr>
          <p:cNvSpPr txBox="1">
            <a:spLocks noChangeArrowheads="1"/>
          </p:cNvSpPr>
          <p:nvPr/>
        </p:nvSpPr>
        <p:spPr bwMode="auto">
          <a:xfrm>
            <a:off x="6703129" y="1237842"/>
            <a:ext cx="967726" cy="80454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By Dec 4</a:t>
            </a:r>
            <a:r>
              <a:rPr kumimoji="0" lang="en-GB" sz="1100" b="1" i="1"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a:t>
            </a:r>
            <a:r>
              <a:rPr kumimoji="0" lang="en-GB" sz="11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1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2">
            <a:extLst>
              <a:ext uri="{FF2B5EF4-FFF2-40B4-BE49-F238E27FC236}">
                <a16:creationId xmlns:a16="http://schemas.microsoft.com/office/drawing/2014/main" id="{D12FAF84-350E-4CFD-AD0E-962078783BB7}"/>
              </a:ext>
            </a:extLst>
          </p:cNvPr>
          <p:cNvSpPr txBox="1">
            <a:spLocks noChangeArrowheads="1"/>
          </p:cNvSpPr>
          <p:nvPr/>
        </p:nvSpPr>
        <p:spPr bwMode="auto">
          <a:xfrm>
            <a:off x="7620993" y="1245635"/>
            <a:ext cx="1162050" cy="67564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 £? </a:t>
            </a:r>
            <a:endParaRPr kumimoji="0" lang="en-GB" sz="11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2">
            <a:extLst>
              <a:ext uri="{FF2B5EF4-FFF2-40B4-BE49-F238E27FC236}">
                <a16:creationId xmlns:a16="http://schemas.microsoft.com/office/drawing/2014/main" id="{58F4590D-8FE6-4D27-B6DE-FC0C6B34BE01}"/>
              </a:ext>
            </a:extLst>
          </p:cNvPr>
          <p:cNvSpPr txBox="1">
            <a:spLocks noChangeArrowheads="1"/>
          </p:cNvSpPr>
          <p:nvPr/>
        </p:nvSpPr>
        <p:spPr bwMode="auto">
          <a:xfrm>
            <a:off x="9478327" y="1211268"/>
            <a:ext cx="1162050" cy="80454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Team meeting scheduled on</a:t>
            </a:r>
            <a:endParaRPr kumimoji="0" lang="en-GB" sz="11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Dec 18th</a:t>
            </a:r>
            <a:endParaRPr kumimoji="0" lang="en-GB" sz="11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C44FB91-E349-4ADC-9FB0-7FF572B10055}"/>
              </a:ext>
            </a:extLst>
          </p:cNvPr>
          <p:cNvSpPr txBox="1"/>
          <p:nvPr/>
        </p:nvSpPr>
        <p:spPr>
          <a:xfrm>
            <a:off x="3512147" y="2523106"/>
            <a:ext cx="4488853" cy="1200329"/>
          </a:xfrm>
          <a:prstGeom prst="rect">
            <a:avLst/>
          </a:prstGeom>
          <a:solidFill>
            <a:srgbClr val="00B0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rPr>
              <a:t>Remember that you have already identified the barriers to spontaneous speech and worked out some solutions. Bear those in mind when drafting your detailed plan.</a:t>
            </a:r>
          </a:p>
        </p:txBody>
      </p:sp>
      <p:sp>
        <p:nvSpPr>
          <p:cNvPr id="3" name="TextBox 2">
            <a:extLst>
              <a:ext uri="{FF2B5EF4-FFF2-40B4-BE49-F238E27FC236}">
                <a16:creationId xmlns:a16="http://schemas.microsoft.com/office/drawing/2014/main" id="{E103DFC0-854A-437A-A0A7-A95A03490364}"/>
              </a:ext>
            </a:extLst>
          </p:cNvPr>
          <p:cNvSpPr txBox="1"/>
          <p:nvPr/>
        </p:nvSpPr>
        <p:spPr>
          <a:xfrm>
            <a:off x="3070860" y="1211267"/>
            <a:ext cx="882575" cy="710008"/>
          </a:xfrm>
          <a:prstGeom prst="rect">
            <a:avLst/>
          </a:prstGeom>
          <a:noFill/>
          <a:ln w="3810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Box 2">
            <a:extLst>
              <a:ext uri="{FF2B5EF4-FFF2-40B4-BE49-F238E27FC236}">
                <a16:creationId xmlns:a16="http://schemas.microsoft.com/office/drawing/2014/main" id="{CB06FAE0-1AF6-4AD4-977A-27B4E7525B52}"/>
              </a:ext>
            </a:extLst>
          </p:cNvPr>
          <p:cNvSpPr txBox="1">
            <a:spLocks noChangeArrowheads="1"/>
          </p:cNvSpPr>
          <p:nvPr/>
        </p:nvSpPr>
        <p:spPr bwMode="auto">
          <a:xfrm>
            <a:off x="4023816" y="1719221"/>
            <a:ext cx="2017843" cy="675640"/>
          </a:xfrm>
          <a:prstGeom prst="rect">
            <a:avLst/>
          </a:prstGeom>
          <a:noFill/>
          <a:ln w="9525">
            <a:noFill/>
            <a:miter lim="800000"/>
            <a:headEnd/>
            <a:tailEnd/>
          </a:ln>
        </p:spPr>
        <p:txBody>
          <a:bodyPr rot="0" vert="horz" wrap="square" lIns="91440" tIns="45720" rIns="91440" bIns="45720" anchor="t" anchorCtr="0">
            <a:noAutofit/>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200" b="1" i="1"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Review reward system? </a:t>
            </a:r>
            <a:endParaRPr kumimoji="0" lang="en-GB" sz="1200" b="0" i="1"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62A0529C-C087-40A2-BF93-08EA6F29384C}"/>
              </a:ext>
            </a:extLst>
          </p:cNvPr>
          <p:cNvCxnSpPr/>
          <p:nvPr/>
        </p:nvCxnSpPr>
        <p:spPr>
          <a:xfrm flipH="1" flipV="1">
            <a:off x="3661727" y="1934894"/>
            <a:ext cx="399109" cy="574593"/>
          </a:xfrm>
          <a:prstGeom prst="straightConnector1">
            <a:avLst/>
          </a:prstGeom>
          <a:ln w="3492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EAB31F5-0C80-3868-0CCB-1A48A87C2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21655410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4" presetClass="entr" presetSubtype="1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randombar(horizontal)">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 grpId="0" animBg="1"/>
      <p:bldP spid="3" grpId="0" animBg="1"/>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0D7E56-A21E-4967-91F9-83BA62F68BC4}"/>
              </a:ext>
            </a:extLst>
          </p:cNvPr>
          <p:cNvSpPr txBox="1"/>
          <p:nvPr/>
        </p:nvSpPr>
        <p:spPr>
          <a:xfrm>
            <a:off x="1125709" y="541724"/>
            <a:ext cx="9440691" cy="5724644"/>
          </a:xfrm>
          <a:prstGeom prst="rect">
            <a:avLst/>
          </a:prstGeom>
          <a:blipFill>
            <a:blip r:embed="rId3"/>
            <a:tile tx="0" ty="0" sx="100000" sy="100000" flip="none" algn="tl"/>
          </a:bli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Calibri" panose="020F0502020204030204"/>
                <a:ea typeface="+mn-ea"/>
                <a:cs typeface="+mn-cs"/>
              </a:rPr>
              <a:t>Finally: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Planning for the sake of planning will not lead to successful long-term outcomes. Paper exercises just don’t. It’s best to have fewer objectives strategically thought through than a myriad of unachievable targets.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Objectives are not set in stone; they need to be reassessed in light of the progress made (or not made) towards your overall goal. You may have to review, change, add, delete, tweak etc. A good plan is a plan with plenty of amendments scribbled over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highlight>
                  <a:srgbClr val="FF00FF"/>
                </a:highlight>
                <a:uLnTx/>
                <a:uFillTx/>
                <a:latin typeface="Calibri" panose="020F0502020204030204"/>
                <a:ea typeface="+mn-ea"/>
                <a:cs typeface="+mn-cs"/>
              </a:rPr>
              <a:t>Planning collaboratively is often more productive. If you are planning strategies for yourself, sharing your views and ideas is very powerful. Team planning when shared, empowers team members and gives them ownership that usually translates in more effective team focus. (Use your team meetings as a platform for planning?)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highlight>
                <a:srgbClr val="FF00FF"/>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highlight>
                <a:srgbClr val="FF00FF"/>
              </a:highlight>
              <a:uLnTx/>
              <a:uFillTx/>
              <a:latin typeface="Calibri" panose="020F0502020204030204"/>
              <a:ea typeface="+mn-ea"/>
              <a:cs typeface="+mn-cs"/>
            </a:endParaRPr>
          </a:p>
        </p:txBody>
      </p:sp>
      <p:pic>
        <p:nvPicPr>
          <p:cNvPr id="4" name="Picture 2" descr="#">
            <a:extLst>
              <a:ext uri="{FF2B5EF4-FFF2-40B4-BE49-F238E27FC236}">
                <a16:creationId xmlns:a16="http://schemas.microsoft.com/office/drawing/2014/main" id="{BCFA2314-3DA8-4B37-A4B2-8B6C53C108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7792" y="848772"/>
            <a:ext cx="504581" cy="493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81985F3-E07C-69FA-6A18-85B8BB0982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3195352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Texturiz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14596E-0585-45EB-B2E3-C505B78C9860}"/>
              </a:ext>
            </a:extLst>
          </p:cNvPr>
          <p:cNvSpPr/>
          <p:nvPr/>
        </p:nvSpPr>
        <p:spPr>
          <a:xfrm rot="20439679">
            <a:off x="1184873" y="803019"/>
            <a:ext cx="4919472" cy="758952"/>
          </a:xfrm>
          <a:prstGeom prst="rect">
            <a:avLst/>
          </a:prstGeom>
          <a:blipFill>
            <a:blip r:embed="rId4"/>
            <a:tile tx="0" ty="0" sx="100000" sy="100000" flip="none" algn="tl"/>
          </a:bli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rPr>
              <a:t> </a:t>
            </a:r>
            <a:r>
              <a:rPr kumimoji="0" lang="en-GB" sz="4000" b="0" i="0" u="none" strike="noStrike" kern="1200" cap="none" spc="0" normalizeH="0" baseline="0" noProof="0" dirty="0">
                <a:ln w="28575">
                  <a:solidFill>
                    <a:srgbClr val="00B050"/>
                  </a:solidFill>
                </a:ln>
                <a:solidFill>
                  <a:srgbClr val="00B050"/>
                </a:solidFill>
                <a:effectLst/>
                <a:uLnTx/>
                <a:uFillTx/>
                <a:latin typeface="Calibri" panose="020F0502020204030204"/>
                <a:ea typeface="+mn-ea"/>
                <a:cs typeface="+mn-cs"/>
              </a:rPr>
              <a:t>Aims of the course</a:t>
            </a:r>
            <a:r>
              <a:rPr kumimoji="0" lang="en-GB" sz="40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rPr>
              <a:t>:</a:t>
            </a:r>
          </a:p>
        </p:txBody>
      </p:sp>
      <p:sp>
        <p:nvSpPr>
          <p:cNvPr id="3" name="Arrow: Pentagon 2">
            <a:extLst>
              <a:ext uri="{FF2B5EF4-FFF2-40B4-BE49-F238E27FC236}">
                <a16:creationId xmlns:a16="http://schemas.microsoft.com/office/drawing/2014/main" id="{FF712E81-DDEE-41EF-83A0-DC6508766086}"/>
              </a:ext>
            </a:extLst>
          </p:cNvPr>
          <p:cNvSpPr/>
          <p:nvPr/>
        </p:nvSpPr>
        <p:spPr>
          <a:xfrm>
            <a:off x="3918538" y="1373602"/>
            <a:ext cx="7544915" cy="694944"/>
          </a:xfrm>
          <a:prstGeom prst="homePlate">
            <a:avLst/>
          </a:prstGeom>
          <a:solidFill>
            <a:schemeClr val="bg1">
              <a:lumMod val="5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About oral communication </a:t>
            </a:r>
          </a:p>
        </p:txBody>
      </p:sp>
      <p:sp>
        <p:nvSpPr>
          <p:cNvPr id="4" name="Arrow: Pentagon 3">
            <a:extLst>
              <a:ext uri="{FF2B5EF4-FFF2-40B4-BE49-F238E27FC236}">
                <a16:creationId xmlns:a16="http://schemas.microsoft.com/office/drawing/2014/main" id="{8C005A3F-4434-4834-A81B-AFB5A2E4BBB6}"/>
              </a:ext>
            </a:extLst>
          </p:cNvPr>
          <p:cNvSpPr/>
          <p:nvPr/>
        </p:nvSpPr>
        <p:spPr>
          <a:xfrm>
            <a:off x="3918536" y="2987501"/>
            <a:ext cx="7544915" cy="701040"/>
          </a:xfrm>
          <a:prstGeom prst="homePlate">
            <a:avLst/>
          </a:prstGeom>
          <a:solidFill>
            <a:schemeClr val="bg1">
              <a:lumMod val="5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To explore the obstacles to spontaneity and develop some solutions </a:t>
            </a:r>
          </a:p>
        </p:txBody>
      </p:sp>
      <p:sp>
        <p:nvSpPr>
          <p:cNvPr id="5" name="Arrow: Pentagon 4">
            <a:extLst>
              <a:ext uri="{FF2B5EF4-FFF2-40B4-BE49-F238E27FC236}">
                <a16:creationId xmlns:a16="http://schemas.microsoft.com/office/drawing/2014/main" id="{FF08FF70-1010-4D49-8639-E04A065148C6}"/>
              </a:ext>
            </a:extLst>
          </p:cNvPr>
          <p:cNvSpPr/>
          <p:nvPr/>
        </p:nvSpPr>
        <p:spPr>
          <a:xfrm>
            <a:off x="3918535" y="4678413"/>
            <a:ext cx="7544915" cy="645863"/>
          </a:xfrm>
          <a:prstGeom prst="homePlate">
            <a:avLst/>
          </a:prstGeom>
          <a:solidFill>
            <a:srgbClr val="29F733"/>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To start planning for implementation</a:t>
            </a:r>
          </a:p>
        </p:txBody>
      </p:sp>
      <p:sp>
        <p:nvSpPr>
          <p:cNvPr id="6" name="Arrow: Pentagon 5">
            <a:extLst>
              <a:ext uri="{FF2B5EF4-FFF2-40B4-BE49-F238E27FC236}">
                <a16:creationId xmlns:a16="http://schemas.microsoft.com/office/drawing/2014/main" id="{3C375487-EB2E-4287-BC27-CCFF4DC9B4B8}"/>
              </a:ext>
            </a:extLst>
          </p:cNvPr>
          <p:cNvSpPr/>
          <p:nvPr/>
        </p:nvSpPr>
        <p:spPr>
          <a:xfrm>
            <a:off x="3918536" y="3851245"/>
            <a:ext cx="7544915" cy="664464"/>
          </a:xfrm>
          <a:prstGeom prst="homePlate">
            <a:avLst/>
          </a:prstGeom>
          <a:solidFill>
            <a:schemeClr val="bg1">
              <a:lumMod val="5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To get practical ideas that you can use as of tomorrow</a:t>
            </a:r>
          </a:p>
        </p:txBody>
      </p:sp>
      <p:sp>
        <p:nvSpPr>
          <p:cNvPr id="7" name="Arrow: Pentagon 6">
            <a:extLst>
              <a:ext uri="{FF2B5EF4-FFF2-40B4-BE49-F238E27FC236}">
                <a16:creationId xmlns:a16="http://schemas.microsoft.com/office/drawing/2014/main" id="{48087207-F204-4EA8-A236-3EE8504A6290}"/>
              </a:ext>
            </a:extLst>
          </p:cNvPr>
          <p:cNvSpPr/>
          <p:nvPr/>
        </p:nvSpPr>
        <p:spPr>
          <a:xfrm>
            <a:off x="3918535" y="2239524"/>
            <a:ext cx="7544915" cy="664464"/>
          </a:xfrm>
          <a:prstGeom prst="homePlate">
            <a:avLst/>
          </a:prstGeom>
          <a:solidFill>
            <a:schemeClr val="bg1">
              <a:lumMod val="5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Research and principles</a:t>
            </a:r>
          </a:p>
        </p:txBody>
      </p:sp>
      <p:sp>
        <p:nvSpPr>
          <p:cNvPr id="8" name="Title 1">
            <a:extLst>
              <a:ext uri="{FF2B5EF4-FFF2-40B4-BE49-F238E27FC236}">
                <a16:creationId xmlns:a16="http://schemas.microsoft.com/office/drawing/2014/main" id="{713878D4-30C9-4BB6-AFC2-4F15D24B962C}"/>
              </a:ext>
            </a:extLst>
          </p:cNvPr>
          <p:cNvSpPr txBox="1">
            <a:spLocks/>
          </p:cNvSpPr>
          <p:nvPr/>
        </p:nvSpPr>
        <p:spPr>
          <a:xfrm>
            <a:off x="250859" y="2814582"/>
            <a:ext cx="3578470" cy="695885"/>
          </a:xfrm>
          <a:prstGeom prst="rect">
            <a:avLst/>
          </a:prstGeom>
          <a:noFill/>
          <a:ln w="66675">
            <a:noFill/>
          </a:ln>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w="0">
                  <a:solidFill>
                    <a:prstClr val="black"/>
                  </a:solidFill>
                </a:ln>
                <a:solidFill>
                  <a:prstClr val="white"/>
                </a:solidFill>
                <a:effectLst/>
                <a:uLnTx/>
                <a:uFillTx/>
                <a:latin typeface="Rage Italic" panose="03070502040507070304" pitchFamily="66" charset="0"/>
                <a:ea typeface="+mj-ea"/>
                <a:cs typeface="Calibri" panose="020F0502020204030204" pitchFamily="34" charset="0"/>
              </a:rPr>
              <a:t>Developing spontaneous speech</a:t>
            </a:r>
          </a:p>
        </p:txBody>
      </p:sp>
      <p:pic>
        <p:nvPicPr>
          <p:cNvPr id="10" name="Picture 9">
            <a:extLst>
              <a:ext uri="{FF2B5EF4-FFF2-40B4-BE49-F238E27FC236}">
                <a16:creationId xmlns:a16="http://schemas.microsoft.com/office/drawing/2014/main" id="{1A5A6DE9-9E31-BCA9-5F04-FE46AC5549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11527226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80808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Texturiz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14596E-0585-45EB-B2E3-C505B78C9860}"/>
              </a:ext>
            </a:extLst>
          </p:cNvPr>
          <p:cNvSpPr/>
          <p:nvPr/>
        </p:nvSpPr>
        <p:spPr>
          <a:xfrm rot="20439679">
            <a:off x="660617" y="912790"/>
            <a:ext cx="4919472" cy="758952"/>
          </a:xfrm>
          <a:prstGeom prst="rect">
            <a:avLst/>
          </a:prstGeom>
          <a:blipFill>
            <a:blip r:embed="rId4"/>
            <a:tile tx="0" ty="0" sx="100000" sy="100000" flip="none" algn="tl"/>
          </a:bli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rPr>
              <a:t> </a:t>
            </a:r>
            <a:r>
              <a:rPr kumimoji="0" lang="en-GB" sz="4000" b="0" i="0" u="none" strike="noStrike" kern="1200" cap="none" spc="0" normalizeH="0" baseline="0" noProof="0" dirty="0">
                <a:ln w="28575">
                  <a:solidFill>
                    <a:srgbClr val="00B050"/>
                  </a:solidFill>
                </a:ln>
                <a:solidFill>
                  <a:srgbClr val="00B050"/>
                </a:solidFill>
                <a:effectLst/>
                <a:uLnTx/>
                <a:uFillTx/>
                <a:latin typeface="Calibri" panose="020F0502020204030204"/>
                <a:ea typeface="+mn-ea"/>
                <a:cs typeface="+mn-cs"/>
              </a:rPr>
              <a:t>Aims of the course</a:t>
            </a:r>
            <a:r>
              <a:rPr kumimoji="0" lang="en-GB" sz="4000" b="0" i="0" u="none" strike="noStrike" kern="1200" cap="none" spc="0" normalizeH="0" baseline="0" noProof="0" dirty="0">
                <a:ln>
                  <a:solidFill>
                    <a:srgbClr val="00B050"/>
                  </a:solidFill>
                </a:ln>
                <a:solidFill>
                  <a:srgbClr val="00B050"/>
                </a:solidFill>
                <a:effectLst/>
                <a:uLnTx/>
                <a:uFillTx/>
                <a:latin typeface="Calibri" panose="020F0502020204030204"/>
                <a:ea typeface="+mn-ea"/>
                <a:cs typeface="+mn-cs"/>
              </a:rPr>
              <a:t>:</a:t>
            </a:r>
          </a:p>
        </p:txBody>
      </p:sp>
      <p:sp>
        <p:nvSpPr>
          <p:cNvPr id="3" name="Arrow: Pentagon 2">
            <a:extLst>
              <a:ext uri="{FF2B5EF4-FFF2-40B4-BE49-F238E27FC236}">
                <a16:creationId xmlns:a16="http://schemas.microsoft.com/office/drawing/2014/main" id="{FF712E81-DDEE-41EF-83A0-DC6508766086}"/>
              </a:ext>
            </a:extLst>
          </p:cNvPr>
          <p:cNvSpPr/>
          <p:nvPr/>
        </p:nvSpPr>
        <p:spPr>
          <a:xfrm>
            <a:off x="3918538" y="1361410"/>
            <a:ext cx="7544915" cy="694944"/>
          </a:xfrm>
          <a:prstGeom prst="homePlate">
            <a:avLst/>
          </a:prstGeom>
          <a:solidFill>
            <a:schemeClr val="accent1">
              <a:lumMod val="60000"/>
              <a:lumOff val="4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1: To define oral communication </a:t>
            </a:r>
          </a:p>
        </p:txBody>
      </p:sp>
      <p:sp>
        <p:nvSpPr>
          <p:cNvPr id="4" name="Arrow: Pentagon 3">
            <a:extLst>
              <a:ext uri="{FF2B5EF4-FFF2-40B4-BE49-F238E27FC236}">
                <a16:creationId xmlns:a16="http://schemas.microsoft.com/office/drawing/2014/main" id="{8C005A3F-4434-4834-A81B-AFB5A2E4BBB6}"/>
              </a:ext>
            </a:extLst>
          </p:cNvPr>
          <p:cNvSpPr/>
          <p:nvPr/>
        </p:nvSpPr>
        <p:spPr>
          <a:xfrm>
            <a:off x="3918535" y="2977209"/>
            <a:ext cx="7544915" cy="701040"/>
          </a:xfrm>
          <a:prstGeom prst="homePlate">
            <a:avLst/>
          </a:prstGeom>
          <a:solidFill>
            <a:schemeClr val="accent2">
              <a:lumMod val="40000"/>
              <a:lumOff val="6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3: To explore the obstacles to spontaneity and develop some solutions </a:t>
            </a:r>
          </a:p>
        </p:txBody>
      </p:sp>
      <p:sp>
        <p:nvSpPr>
          <p:cNvPr id="5" name="Arrow: Pentagon 4">
            <a:extLst>
              <a:ext uri="{FF2B5EF4-FFF2-40B4-BE49-F238E27FC236}">
                <a16:creationId xmlns:a16="http://schemas.microsoft.com/office/drawing/2014/main" id="{FF08FF70-1010-4D49-8639-E04A065148C6}"/>
              </a:ext>
            </a:extLst>
          </p:cNvPr>
          <p:cNvSpPr/>
          <p:nvPr/>
        </p:nvSpPr>
        <p:spPr>
          <a:xfrm>
            <a:off x="3918535" y="4678413"/>
            <a:ext cx="7544915" cy="645863"/>
          </a:xfrm>
          <a:prstGeom prst="homePlate">
            <a:avLst/>
          </a:prstGeom>
          <a:solidFill>
            <a:schemeClr val="accent6">
              <a:lumMod val="40000"/>
              <a:lumOff val="6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5: To start planning for implementation</a:t>
            </a:r>
          </a:p>
        </p:txBody>
      </p:sp>
      <p:sp>
        <p:nvSpPr>
          <p:cNvPr id="6" name="Arrow: Pentagon 5">
            <a:extLst>
              <a:ext uri="{FF2B5EF4-FFF2-40B4-BE49-F238E27FC236}">
                <a16:creationId xmlns:a16="http://schemas.microsoft.com/office/drawing/2014/main" id="{3C375487-EB2E-4287-BC27-CCFF4DC9B4B8}"/>
              </a:ext>
            </a:extLst>
          </p:cNvPr>
          <p:cNvSpPr/>
          <p:nvPr/>
        </p:nvSpPr>
        <p:spPr>
          <a:xfrm>
            <a:off x="3918536" y="3851245"/>
            <a:ext cx="7544915" cy="664464"/>
          </a:xfrm>
          <a:prstGeom prst="homePlate">
            <a:avLst/>
          </a:prstGeom>
          <a:solidFill>
            <a:srgbClr val="A86ED4"/>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4: To get practical ideas that you can use as of tomorrow</a:t>
            </a:r>
          </a:p>
        </p:txBody>
      </p:sp>
      <p:sp>
        <p:nvSpPr>
          <p:cNvPr id="7" name="Arrow: Pentagon 6">
            <a:extLst>
              <a:ext uri="{FF2B5EF4-FFF2-40B4-BE49-F238E27FC236}">
                <a16:creationId xmlns:a16="http://schemas.microsoft.com/office/drawing/2014/main" id="{48087207-F204-4EA8-A236-3EE8504A6290}"/>
              </a:ext>
            </a:extLst>
          </p:cNvPr>
          <p:cNvSpPr/>
          <p:nvPr/>
        </p:nvSpPr>
        <p:spPr>
          <a:xfrm>
            <a:off x="3918535" y="2227332"/>
            <a:ext cx="7544915" cy="664464"/>
          </a:xfrm>
          <a:prstGeom prst="homePlate">
            <a:avLst/>
          </a:prstGeom>
          <a:solidFill>
            <a:srgbClr val="FFFF6D"/>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Part 2: To examine some research and principles</a:t>
            </a:r>
          </a:p>
        </p:txBody>
      </p:sp>
      <p:sp>
        <p:nvSpPr>
          <p:cNvPr id="8" name="Title 1">
            <a:extLst>
              <a:ext uri="{FF2B5EF4-FFF2-40B4-BE49-F238E27FC236}">
                <a16:creationId xmlns:a16="http://schemas.microsoft.com/office/drawing/2014/main" id="{713878D4-30C9-4BB6-AFC2-4F15D24B962C}"/>
              </a:ext>
            </a:extLst>
          </p:cNvPr>
          <p:cNvSpPr txBox="1">
            <a:spLocks/>
          </p:cNvSpPr>
          <p:nvPr/>
        </p:nvSpPr>
        <p:spPr>
          <a:xfrm>
            <a:off x="250859" y="2814582"/>
            <a:ext cx="3578470" cy="695885"/>
          </a:xfrm>
          <a:prstGeom prst="rect">
            <a:avLst/>
          </a:prstGeom>
          <a:noFill/>
          <a:ln w="66675">
            <a:noFill/>
          </a:ln>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w="0">
                  <a:solidFill>
                    <a:prstClr val="black"/>
                  </a:solidFill>
                </a:ln>
                <a:solidFill>
                  <a:prstClr val="white"/>
                </a:solidFill>
                <a:effectLst/>
                <a:uLnTx/>
                <a:uFillTx/>
                <a:latin typeface="Rage Italic" panose="03070502040507070304" pitchFamily="66" charset="0"/>
                <a:ea typeface="+mj-ea"/>
                <a:cs typeface="Calibri" panose="020F0502020204030204" pitchFamily="34" charset="0"/>
              </a:rPr>
              <a:t>Developing spontaneous speech</a:t>
            </a:r>
          </a:p>
        </p:txBody>
      </p:sp>
      <p:pic>
        <p:nvPicPr>
          <p:cNvPr id="10" name="Picture 9">
            <a:extLst>
              <a:ext uri="{FF2B5EF4-FFF2-40B4-BE49-F238E27FC236}">
                <a16:creationId xmlns:a16="http://schemas.microsoft.com/office/drawing/2014/main" id="{DC674897-D577-CB47-4BED-75A956CB18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5486532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3"/>
                                        </p:tgtEl>
                                        <p:attrNameLst>
                                          <p:attrName>fillcolor</p:attrName>
                                        </p:attrNameLst>
                                      </p:cBhvr>
                                      <p:to>
                                        <a:srgbClr val="80808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7"/>
                                        </p:tgtEl>
                                        <p:attrNameLst>
                                          <p:attrName>fillcolor</p:attrName>
                                        </p:attrNameLst>
                                      </p:cBhvr>
                                      <p:to>
                                        <a:srgbClr val="00FF00"/>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PastelsSmooth/>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F9D31937-8E7B-4910-9DAA-4D3CB6F9D91C}"/>
              </a:ext>
            </a:extLst>
          </p:cNvPr>
          <p:cNvSpPr/>
          <p:nvPr/>
        </p:nvSpPr>
        <p:spPr>
          <a:xfrm>
            <a:off x="-32220" y="1022415"/>
            <a:ext cx="1798602" cy="3055651"/>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E4E07A5-E814-4695-B765-05A2F13D452C}"/>
              </a:ext>
            </a:extLst>
          </p:cNvPr>
          <p:cNvSpPr/>
          <p:nvPr/>
        </p:nvSpPr>
        <p:spPr>
          <a:xfrm>
            <a:off x="2812080" y="985539"/>
            <a:ext cx="6701686" cy="4363571"/>
          </a:xfrm>
          <a:prstGeom prst="rect">
            <a:avLst/>
          </a:prstGeom>
          <a:solidFill>
            <a:schemeClr val="tx1">
              <a:lumMod val="75000"/>
              <a:lumOff val="25000"/>
            </a:schemeClr>
          </a:solidFill>
          <a:ln w="234950" cmpd="sng">
            <a:gradFill>
              <a:gsLst>
                <a:gs pos="0">
                  <a:schemeClr val="accent2">
                    <a:lumMod val="50000"/>
                  </a:schemeClr>
                </a:gs>
                <a:gs pos="74000">
                  <a:srgbClr val="996600"/>
                </a:gs>
                <a:gs pos="83000">
                  <a:schemeClr val="accent2">
                    <a:lumMod val="50000"/>
                  </a:schemeClr>
                </a:gs>
                <a:gs pos="100000">
                  <a:schemeClr val="accent2">
                    <a:lumMod val="50000"/>
                  </a:schemeClr>
                </a:gs>
              </a:gsLst>
              <a:lin ang="5400000" scaled="1"/>
            </a:gradFill>
          </a:ln>
          <a:effectLst>
            <a:outerShdw blurRad="50800" dist="38100" sx="101000" sy="101000" algn="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GB" sz="2400" b="0"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9D8E0884-0332-467D-A217-0B81C673AEE0}"/>
              </a:ext>
            </a:extLst>
          </p:cNvPr>
          <p:cNvSpPr/>
          <p:nvPr/>
        </p:nvSpPr>
        <p:spPr>
          <a:xfrm>
            <a:off x="7543582" y="4334933"/>
            <a:ext cx="800318" cy="651947"/>
          </a:xfrm>
          <a:custGeom>
            <a:avLst/>
            <a:gdLst>
              <a:gd name="connsiteX0" fmla="*/ 326185 w 800318"/>
              <a:gd name="connsiteY0" fmla="*/ 50800 h 651947"/>
              <a:gd name="connsiteX1" fmla="*/ 288085 w 800318"/>
              <a:gd name="connsiteY1" fmla="*/ 55034 h 651947"/>
              <a:gd name="connsiteX2" fmla="*/ 266918 w 800318"/>
              <a:gd name="connsiteY2" fmla="*/ 67734 h 651947"/>
              <a:gd name="connsiteX3" fmla="*/ 233051 w 800318"/>
              <a:gd name="connsiteY3" fmla="*/ 71967 h 651947"/>
              <a:gd name="connsiteX4" fmla="*/ 194951 w 800318"/>
              <a:gd name="connsiteY4" fmla="*/ 84667 h 651947"/>
              <a:gd name="connsiteX5" fmla="*/ 182251 w 800318"/>
              <a:gd name="connsiteY5" fmla="*/ 88900 h 651947"/>
              <a:gd name="connsiteX6" fmla="*/ 169551 w 800318"/>
              <a:gd name="connsiteY6" fmla="*/ 101600 h 651947"/>
              <a:gd name="connsiteX7" fmla="*/ 152618 w 800318"/>
              <a:gd name="connsiteY7" fmla="*/ 110067 h 651947"/>
              <a:gd name="connsiteX8" fmla="*/ 127218 w 800318"/>
              <a:gd name="connsiteY8" fmla="*/ 122767 h 651947"/>
              <a:gd name="connsiteX9" fmla="*/ 110285 w 800318"/>
              <a:gd name="connsiteY9" fmla="*/ 143934 h 651947"/>
              <a:gd name="connsiteX10" fmla="*/ 84885 w 800318"/>
              <a:gd name="connsiteY10" fmla="*/ 165100 h 651947"/>
              <a:gd name="connsiteX11" fmla="*/ 63718 w 800318"/>
              <a:gd name="connsiteY11" fmla="*/ 190500 h 651947"/>
              <a:gd name="connsiteX12" fmla="*/ 46785 w 800318"/>
              <a:gd name="connsiteY12" fmla="*/ 203200 h 651947"/>
              <a:gd name="connsiteX13" fmla="*/ 34085 w 800318"/>
              <a:gd name="connsiteY13" fmla="*/ 224367 h 651947"/>
              <a:gd name="connsiteX14" fmla="*/ 21385 w 800318"/>
              <a:gd name="connsiteY14" fmla="*/ 228600 h 651947"/>
              <a:gd name="connsiteX15" fmla="*/ 12918 w 800318"/>
              <a:gd name="connsiteY15" fmla="*/ 258234 h 651947"/>
              <a:gd name="connsiteX16" fmla="*/ 218 w 800318"/>
              <a:gd name="connsiteY16" fmla="*/ 300567 h 651947"/>
              <a:gd name="connsiteX17" fmla="*/ 12918 w 800318"/>
              <a:gd name="connsiteY17" fmla="*/ 444500 h 651947"/>
              <a:gd name="connsiteX18" fmla="*/ 21385 w 800318"/>
              <a:gd name="connsiteY18" fmla="*/ 461434 h 651947"/>
              <a:gd name="connsiteX19" fmla="*/ 38318 w 800318"/>
              <a:gd name="connsiteY19" fmla="*/ 495300 h 651947"/>
              <a:gd name="connsiteX20" fmla="*/ 42551 w 800318"/>
              <a:gd name="connsiteY20" fmla="*/ 508000 h 651947"/>
              <a:gd name="connsiteX21" fmla="*/ 72185 w 800318"/>
              <a:gd name="connsiteY21" fmla="*/ 541867 h 651947"/>
              <a:gd name="connsiteX22" fmla="*/ 97585 w 800318"/>
              <a:gd name="connsiteY22" fmla="*/ 554567 h 651947"/>
              <a:gd name="connsiteX23" fmla="*/ 118751 w 800318"/>
              <a:gd name="connsiteY23" fmla="*/ 567267 h 651947"/>
              <a:gd name="connsiteX24" fmla="*/ 148385 w 800318"/>
              <a:gd name="connsiteY24" fmla="*/ 588434 h 651947"/>
              <a:gd name="connsiteX25" fmla="*/ 178018 w 800318"/>
              <a:gd name="connsiteY25" fmla="*/ 592667 h 651947"/>
              <a:gd name="connsiteX26" fmla="*/ 207651 w 800318"/>
              <a:gd name="connsiteY26" fmla="*/ 605367 h 651947"/>
              <a:gd name="connsiteX27" fmla="*/ 228818 w 800318"/>
              <a:gd name="connsiteY27" fmla="*/ 609600 h 651947"/>
              <a:gd name="connsiteX28" fmla="*/ 241518 w 800318"/>
              <a:gd name="connsiteY28" fmla="*/ 613834 h 651947"/>
              <a:gd name="connsiteX29" fmla="*/ 245751 w 800318"/>
              <a:gd name="connsiteY29" fmla="*/ 626534 h 651947"/>
              <a:gd name="connsiteX30" fmla="*/ 317718 w 800318"/>
              <a:gd name="connsiteY30" fmla="*/ 639234 h 651947"/>
              <a:gd name="connsiteX31" fmla="*/ 368518 w 800318"/>
              <a:gd name="connsiteY31" fmla="*/ 651934 h 651947"/>
              <a:gd name="connsiteX32" fmla="*/ 550551 w 800318"/>
              <a:gd name="connsiteY32" fmla="*/ 647700 h 651947"/>
              <a:gd name="connsiteX33" fmla="*/ 626751 w 800318"/>
              <a:gd name="connsiteY33" fmla="*/ 643467 h 651947"/>
              <a:gd name="connsiteX34" fmla="*/ 660618 w 800318"/>
              <a:gd name="connsiteY34" fmla="*/ 626534 h 651947"/>
              <a:gd name="connsiteX35" fmla="*/ 677551 w 800318"/>
              <a:gd name="connsiteY35" fmla="*/ 592667 h 651947"/>
              <a:gd name="connsiteX36" fmla="*/ 690251 w 800318"/>
              <a:gd name="connsiteY36" fmla="*/ 588434 h 651947"/>
              <a:gd name="connsiteX37" fmla="*/ 707185 w 800318"/>
              <a:gd name="connsiteY37" fmla="*/ 575734 h 651947"/>
              <a:gd name="connsiteX38" fmla="*/ 732585 w 800318"/>
              <a:gd name="connsiteY38" fmla="*/ 554567 h 651947"/>
              <a:gd name="connsiteX39" fmla="*/ 749518 w 800318"/>
              <a:gd name="connsiteY39" fmla="*/ 520700 h 651947"/>
              <a:gd name="connsiteX40" fmla="*/ 753751 w 800318"/>
              <a:gd name="connsiteY40" fmla="*/ 508000 h 651947"/>
              <a:gd name="connsiteX41" fmla="*/ 774918 w 800318"/>
              <a:gd name="connsiteY41" fmla="*/ 491067 h 651947"/>
              <a:gd name="connsiteX42" fmla="*/ 783385 w 800318"/>
              <a:gd name="connsiteY42" fmla="*/ 474134 h 651947"/>
              <a:gd name="connsiteX43" fmla="*/ 791851 w 800318"/>
              <a:gd name="connsiteY43" fmla="*/ 440267 h 651947"/>
              <a:gd name="connsiteX44" fmla="*/ 800318 w 800318"/>
              <a:gd name="connsiteY44" fmla="*/ 419100 h 651947"/>
              <a:gd name="connsiteX45" fmla="*/ 796085 w 800318"/>
              <a:gd name="connsiteY45" fmla="*/ 160867 h 651947"/>
              <a:gd name="connsiteX46" fmla="*/ 779151 w 800318"/>
              <a:gd name="connsiteY46" fmla="*/ 135467 h 651947"/>
              <a:gd name="connsiteX47" fmla="*/ 762218 w 800318"/>
              <a:gd name="connsiteY47" fmla="*/ 114300 h 651947"/>
              <a:gd name="connsiteX48" fmla="*/ 745285 w 800318"/>
              <a:gd name="connsiteY48" fmla="*/ 93134 h 651947"/>
              <a:gd name="connsiteX49" fmla="*/ 741051 w 800318"/>
              <a:gd name="connsiteY49" fmla="*/ 80434 h 651947"/>
              <a:gd name="connsiteX50" fmla="*/ 711418 w 800318"/>
              <a:gd name="connsiteY50" fmla="*/ 63500 h 651947"/>
              <a:gd name="connsiteX51" fmla="*/ 702951 w 800318"/>
              <a:gd name="connsiteY51" fmla="*/ 50800 h 651947"/>
              <a:gd name="connsiteX52" fmla="*/ 690251 w 800318"/>
              <a:gd name="connsiteY52" fmla="*/ 46567 h 651947"/>
              <a:gd name="connsiteX53" fmla="*/ 677551 w 800318"/>
              <a:gd name="connsiteY53" fmla="*/ 38100 h 651947"/>
              <a:gd name="connsiteX54" fmla="*/ 660618 w 800318"/>
              <a:gd name="connsiteY54" fmla="*/ 29634 h 651947"/>
              <a:gd name="connsiteX55" fmla="*/ 639451 w 800318"/>
              <a:gd name="connsiteY55" fmla="*/ 16934 h 651947"/>
              <a:gd name="connsiteX56" fmla="*/ 626751 w 800318"/>
              <a:gd name="connsiteY56" fmla="*/ 8467 h 651947"/>
              <a:gd name="connsiteX57" fmla="*/ 597118 w 800318"/>
              <a:gd name="connsiteY57" fmla="*/ 4234 h 651947"/>
              <a:gd name="connsiteX58" fmla="*/ 575951 w 800318"/>
              <a:gd name="connsiteY58" fmla="*/ 0 h 651947"/>
              <a:gd name="connsiteX59" fmla="*/ 440485 w 800318"/>
              <a:gd name="connsiteY59" fmla="*/ 4234 h 651947"/>
              <a:gd name="connsiteX60" fmla="*/ 423551 w 800318"/>
              <a:gd name="connsiteY60" fmla="*/ 8467 h 651947"/>
              <a:gd name="connsiteX61" fmla="*/ 402385 w 800318"/>
              <a:gd name="connsiteY61" fmla="*/ 25400 h 651947"/>
              <a:gd name="connsiteX62" fmla="*/ 326185 w 800318"/>
              <a:gd name="connsiteY62" fmla="*/ 50800 h 65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00318" h="651947">
                <a:moveTo>
                  <a:pt x="326185" y="50800"/>
                </a:moveTo>
                <a:cubicBezTo>
                  <a:pt x="307135" y="55739"/>
                  <a:pt x="300371" y="51523"/>
                  <a:pt x="288085" y="55034"/>
                </a:cubicBezTo>
                <a:cubicBezTo>
                  <a:pt x="280173" y="57295"/>
                  <a:pt x="274782" y="65314"/>
                  <a:pt x="266918" y="67734"/>
                </a:cubicBezTo>
                <a:cubicBezTo>
                  <a:pt x="256044" y="71080"/>
                  <a:pt x="244340" y="70556"/>
                  <a:pt x="233051" y="71967"/>
                </a:cubicBezTo>
                <a:lnTo>
                  <a:pt x="194951" y="84667"/>
                </a:lnTo>
                <a:lnTo>
                  <a:pt x="182251" y="88900"/>
                </a:lnTo>
                <a:cubicBezTo>
                  <a:pt x="178018" y="93133"/>
                  <a:pt x="174423" y="98120"/>
                  <a:pt x="169551" y="101600"/>
                </a:cubicBezTo>
                <a:cubicBezTo>
                  <a:pt x="164416" y="105268"/>
                  <a:pt x="158097" y="106936"/>
                  <a:pt x="152618" y="110067"/>
                </a:cubicBezTo>
                <a:cubicBezTo>
                  <a:pt x="129642" y="123197"/>
                  <a:pt x="150501" y="115007"/>
                  <a:pt x="127218" y="122767"/>
                </a:cubicBezTo>
                <a:cubicBezTo>
                  <a:pt x="98814" y="141704"/>
                  <a:pt x="126644" y="119396"/>
                  <a:pt x="110285" y="143934"/>
                </a:cubicBezTo>
                <a:cubicBezTo>
                  <a:pt x="101008" y="157849"/>
                  <a:pt x="96600" y="155338"/>
                  <a:pt x="84885" y="165100"/>
                </a:cubicBezTo>
                <a:cubicBezTo>
                  <a:pt x="43284" y="199766"/>
                  <a:pt x="97010" y="157208"/>
                  <a:pt x="63718" y="190500"/>
                </a:cubicBezTo>
                <a:cubicBezTo>
                  <a:pt x="58729" y="195489"/>
                  <a:pt x="52429" y="198967"/>
                  <a:pt x="46785" y="203200"/>
                </a:cubicBezTo>
                <a:cubicBezTo>
                  <a:pt x="42552" y="210256"/>
                  <a:pt x="39903" y="218549"/>
                  <a:pt x="34085" y="224367"/>
                </a:cubicBezTo>
                <a:cubicBezTo>
                  <a:pt x="30930" y="227522"/>
                  <a:pt x="24540" y="225445"/>
                  <a:pt x="21385" y="228600"/>
                </a:cubicBezTo>
                <a:cubicBezTo>
                  <a:pt x="19351" y="230634"/>
                  <a:pt x="12966" y="258074"/>
                  <a:pt x="12918" y="258234"/>
                </a:cubicBezTo>
                <a:cubicBezTo>
                  <a:pt x="-2544" y="309773"/>
                  <a:pt x="9976" y="261534"/>
                  <a:pt x="218" y="300567"/>
                </a:cubicBezTo>
                <a:cubicBezTo>
                  <a:pt x="331" y="303508"/>
                  <a:pt x="-3007" y="412650"/>
                  <a:pt x="12918" y="444500"/>
                </a:cubicBezTo>
                <a:lnTo>
                  <a:pt x="21385" y="461434"/>
                </a:lnTo>
                <a:cubicBezTo>
                  <a:pt x="29846" y="503741"/>
                  <a:pt x="17989" y="464806"/>
                  <a:pt x="38318" y="495300"/>
                </a:cubicBezTo>
                <a:cubicBezTo>
                  <a:pt x="40793" y="499013"/>
                  <a:pt x="40337" y="504126"/>
                  <a:pt x="42551" y="508000"/>
                </a:cubicBezTo>
                <a:cubicBezTo>
                  <a:pt x="47565" y="516775"/>
                  <a:pt x="64376" y="536401"/>
                  <a:pt x="72185" y="541867"/>
                </a:cubicBezTo>
                <a:cubicBezTo>
                  <a:pt x="79940" y="547295"/>
                  <a:pt x="89275" y="550034"/>
                  <a:pt x="97585" y="554567"/>
                </a:cubicBezTo>
                <a:cubicBezTo>
                  <a:pt x="104808" y="558507"/>
                  <a:pt x="111905" y="562703"/>
                  <a:pt x="118751" y="567267"/>
                </a:cubicBezTo>
                <a:cubicBezTo>
                  <a:pt x="118772" y="567281"/>
                  <a:pt x="144945" y="587402"/>
                  <a:pt x="148385" y="588434"/>
                </a:cubicBezTo>
                <a:cubicBezTo>
                  <a:pt x="157942" y="591301"/>
                  <a:pt x="168140" y="591256"/>
                  <a:pt x="178018" y="592667"/>
                </a:cubicBezTo>
                <a:cubicBezTo>
                  <a:pt x="187896" y="596900"/>
                  <a:pt x="197456" y="601969"/>
                  <a:pt x="207651" y="605367"/>
                </a:cubicBezTo>
                <a:cubicBezTo>
                  <a:pt x="214477" y="607642"/>
                  <a:pt x="221837" y="607855"/>
                  <a:pt x="228818" y="609600"/>
                </a:cubicBezTo>
                <a:cubicBezTo>
                  <a:pt x="233147" y="610682"/>
                  <a:pt x="237285" y="612423"/>
                  <a:pt x="241518" y="613834"/>
                </a:cubicBezTo>
                <a:cubicBezTo>
                  <a:pt x="242929" y="618067"/>
                  <a:pt x="241689" y="624688"/>
                  <a:pt x="245751" y="626534"/>
                </a:cubicBezTo>
                <a:cubicBezTo>
                  <a:pt x="255300" y="630874"/>
                  <a:pt x="303355" y="637182"/>
                  <a:pt x="317718" y="639234"/>
                </a:cubicBezTo>
                <a:cubicBezTo>
                  <a:pt x="338186" y="652878"/>
                  <a:pt x="332556" y="651934"/>
                  <a:pt x="368518" y="651934"/>
                </a:cubicBezTo>
                <a:cubicBezTo>
                  <a:pt x="429212" y="651934"/>
                  <a:pt x="489873" y="649111"/>
                  <a:pt x="550551" y="647700"/>
                </a:cubicBezTo>
                <a:cubicBezTo>
                  <a:pt x="575951" y="646289"/>
                  <a:pt x="601770" y="648271"/>
                  <a:pt x="626751" y="643467"/>
                </a:cubicBezTo>
                <a:cubicBezTo>
                  <a:pt x="639145" y="641084"/>
                  <a:pt x="660618" y="626534"/>
                  <a:pt x="660618" y="626534"/>
                </a:cubicBezTo>
                <a:cubicBezTo>
                  <a:pt x="664742" y="614160"/>
                  <a:pt x="667553" y="602665"/>
                  <a:pt x="677551" y="592667"/>
                </a:cubicBezTo>
                <a:cubicBezTo>
                  <a:pt x="680706" y="589512"/>
                  <a:pt x="686018" y="589845"/>
                  <a:pt x="690251" y="588434"/>
                </a:cubicBezTo>
                <a:cubicBezTo>
                  <a:pt x="695896" y="584201"/>
                  <a:pt x="701828" y="580326"/>
                  <a:pt x="707185" y="575734"/>
                </a:cubicBezTo>
                <a:cubicBezTo>
                  <a:pt x="735711" y="551284"/>
                  <a:pt x="704512" y="573283"/>
                  <a:pt x="732585" y="554567"/>
                </a:cubicBezTo>
                <a:cubicBezTo>
                  <a:pt x="741001" y="520899"/>
                  <a:pt x="730329" y="554282"/>
                  <a:pt x="749518" y="520700"/>
                </a:cubicBezTo>
                <a:cubicBezTo>
                  <a:pt x="751732" y="516826"/>
                  <a:pt x="750847" y="511388"/>
                  <a:pt x="753751" y="508000"/>
                </a:cubicBezTo>
                <a:cubicBezTo>
                  <a:pt x="759631" y="501140"/>
                  <a:pt x="767862" y="496711"/>
                  <a:pt x="774918" y="491067"/>
                </a:cubicBezTo>
                <a:cubicBezTo>
                  <a:pt x="777740" y="485423"/>
                  <a:pt x="781389" y="480121"/>
                  <a:pt x="783385" y="474134"/>
                </a:cubicBezTo>
                <a:cubicBezTo>
                  <a:pt x="787065" y="463095"/>
                  <a:pt x="787529" y="451071"/>
                  <a:pt x="791851" y="440267"/>
                </a:cubicBezTo>
                <a:lnTo>
                  <a:pt x="800318" y="419100"/>
                </a:lnTo>
                <a:cubicBezTo>
                  <a:pt x="798907" y="333022"/>
                  <a:pt x="798733" y="246916"/>
                  <a:pt x="796085" y="160867"/>
                </a:cubicBezTo>
                <a:cubicBezTo>
                  <a:pt x="795513" y="142262"/>
                  <a:pt x="792411" y="144307"/>
                  <a:pt x="779151" y="135467"/>
                </a:cubicBezTo>
                <a:cubicBezTo>
                  <a:pt x="768511" y="103545"/>
                  <a:pt x="784101" y="141655"/>
                  <a:pt x="762218" y="114300"/>
                </a:cubicBezTo>
                <a:cubicBezTo>
                  <a:pt x="738852" y="85091"/>
                  <a:pt x="781678" y="117394"/>
                  <a:pt x="745285" y="93134"/>
                </a:cubicBezTo>
                <a:cubicBezTo>
                  <a:pt x="743874" y="88901"/>
                  <a:pt x="743839" y="83919"/>
                  <a:pt x="741051" y="80434"/>
                </a:cubicBezTo>
                <a:cubicBezTo>
                  <a:pt x="737062" y="75448"/>
                  <a:pt x="715585" y="65584"/>
                  <a:pt x="711418" y="63500"/>
                </a:cubicBezTo>
                <a:cubicBezTo>
                  <a:pt x="708596" y="59267"/>
                  <a:pt x="706924" y="53978"/>
                  <a:pt x="702951" y="50800"/>
                </a:cubicBezTo>
                <a:cubicBezTo>
                  <a:pt x="699466" y="48012"/>
                  <a:pt x="694242" y="48563"/>
                  <a:pt x="690251" y="46567"/>
                </a:cubicBezTo>
                <a:cubicBezTo>
                  <a:pt x="685700" y="44292"/>
                  <a:pt x="681969" y="40624"/>
                  <a:pt x="677551" y="38100"/>
                </a:cubicBezTo>
                <a:cubicBezTo>
                  <a:pt x="672072" y="34969"/>
                  <a:pt x="666134" y="32699"/>
                  <a:pt x="660618" y="29634"/>
                </a:cubicBezTo>
                <a:cubicBezTo>
                  <a:pt x="653425" y="25638"/>
                  <a:pt x="646429" y="21295"/>
                  <a:pt x="639451" y="16934"/>
                </a:cubicBezTo>
                <a:cubicBezTo>
                  <a:pt x="635136" y="14237"/>
                  <a:pt x="631624" y="9929"/>
                  <a:pt x="626751" y="8467"/>
                </a:cubicBezTo>
                <a:cubicBezTo>
                  <a:pt x="617194" y="5600"/>
                  <a:pt x="606960" y="5874"/>
                  <a:pt x="597118" y="4234"/>
                </a:cubicBezTo>
                <a:cubicBezTo>
                  <a:pt x="590020" y="3051"/>
                  <a:pt x="583007" y="1411"/>
                  <a:pt x="575951" y="0"/>
                </a:cubicBezTo>
                <a:cubicBezTo>
                  <a:pt x="530796" y="1411"/>
                  <a:pt x="485593" y="1728"/>
                  <a:pt x="440485" y="4234"/>
                </a:cubicBezTo>
                <a:cubicBezTo>
                  <a:pt x="434676" y="4557"/>
                  <a:pt x="428392" y="5240"/>
                  <a:pt x="423551" y="8467"/>
                </a:cubicBezTo>
                <a:cubicBezTo>
                  <a:pt x="385254" y="33998"/>
                  <a:pt x="443905" y="11561"/>
                  <a:pt x="402385" y="25400"/>
                </a:cubicBezTo>
                <a:cubicBezTo>
                  <a:pt x="382064" y="40640"/>
                  <a:pt x="345235" y="45861"/>
                  <a:pt x="326185" y="5080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E678E69-F7BE-469C-95BF-40FC70F66308}"/>
              </a:ext>
            </a:extLst>
          </p:cNvPr>
          <p:cNvSpPr/>
          <p:nvPr/>
        </p:nvSpPr>
        <p:spPr>
          <a:xfrm>
            <a:off x="7808574" y="4575460"/>
            <a:ext cx="48493" cy="81320"/>
          </a:xfrm>
          <a:custGeom>
            <a:avLst/>
            <a:gdLst>
              <a:gd name="connsiteX0" fmla="*/ 6159 w 48493"/>
              <a:gd name="connsiteY0" fmla="*/ 773 h 81320"/>
              <a:gd name="connsiteX1" fmla="*/ 27326 w 48493"/>
              <a:gd name="connsiteY1" fmla="*/ 38873 h 81320"/>
              <a:gd name="connsiteX2" fmla="*/ 35793 w 48493"/>
              <a:gd name="connsiteY2" fmla="*/ 64273 h 81320"/>
              <a:gd name="connsiteX3" fmla="*/ 27326 w 48493"/>
              <a:gd name="connsiteY3" fmla="*/ 26173 h 81320"/>
              <a:gd name="connsiteX4" fmla="*/ 23093 w 48493"/>
              <a:gd name="connsiteY4" fmla="*/ 43107 h 81320"/>
              <a:gd name="connsiteX5" fmla="*/ 10393 w 48493"/>
              <a:gd name="connsiteY5" fmla="*/ 47340 h 81320"/>
              <a:gd name="connsiteX6" fmla="*/ 6159 w 48493"/>
              <a:gd name="connsiteY6" fmla="*/ 76973 h 81320"/>
              <a:gd name="connsiteX7" fmla="*/ 23093 w 48493"/>
              <a:gd name="connsiteY7" fmla="*/ 72740 h 81320"/>
              <a:gd name="connsiteX8" fmla="*/ 40026 w 48493"/>
              <a:gd name="connsiteY8" fmla="*/ 43107 h 81320"/>
              <a:gd name="connsiteX9" fmla="*/ 44259 w 48493"/>
              <a:gd name="connsiteY9" fmla="*/ 26173 h 81320"/>
              <a:gd name="connsiteX10" fmla="*/ 48493 w 48493"/>
              <a:gd name="connsiteY10" fmla="*/ 13473 h 81320"/>
              <a:gd name="connsiteX11" fmla="*/ 40026 w 48493"/>
              <a:gd name="connsiteY11" fmla="*/ 773 h 81320"/>
              <a:gd name="connsiteX12" fmla="*/ 6159 w 48493"/>
              <a:gd name="connsiteY12" fmla="*/ 13473 h 81320"/>
              <a:gd name="connsiteX13" fmla="*/ 10393 w 48493"/>
              <a:gd name="connsiteY13" fmla="*/ 60040 h 8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93" h="81320">
                <a:moveTo>
                  <a:pt x="6159" y="773"/>
                </a:moveTo>
                <a:cubicBezTo>
                  <a:pt x="13215" y="13473"/>
                  <a:pt x="22951" y="25019"/>
                  <a:pt x="27326" y="38873"/>
                </a:cubicBezTo>
                <a:cubicBezTo>
                  <a:pt x="36727" y="68643"/>
                  <a:pt x="26236" y="102495"/>
                  <a:pt x="35793" y="64273"/>
                </a:cubicBezTo>
                <a:cubicBezTo>
                  <a:pt x="32971" y="51573"/>
                  <a:pt x="34020" y="37329"/>
                  <a:pt x="27326" y="26173"/>
                </a:cubicBezTo>
                <a:cubicBezTo>
                  <a:pt x="24332" y="21184"/>
                  <a:pt x="26728" y="38564"/>
                  <a:pt x="23093" y="43107"/>
                </a:cubicBezTo>
                <a:cubicBezTo>
                  <a:pt x="20305" y="46592"/>
                  <a:pt x="14626" y="45929"/>
                  <a:pt x="10393" y="47340"/>
                </a:cubicBezTo>
                <a:cubicBezTo>
                  <a:pt x="6440" y="53269"/>
                  <a:pt x="-8160" y="68382"/>
                  <a:pt x="6159" y="76973"/>
                </a:cubicBezTo>
                <a:cubicBezTo>
                  <a:pt x="11148" y="79966"/>
                  <a:pt x="17448" y="74151"/>
                  <a:pt x="23093" y="72740"/>
                </a:cubicBezTo>
                <a:cubicBezTo>
                  <a:pt x="30109" y="62215"/>
                  <a:pt x="35424" y="55379"/>
                  <a:pt x="40026" y="43107"/>
                </a:cubicBezTo>
                <a:cubicBezTo>
                  <a:pt x="42069" y="37659"/>
                  <a:pt x="42661" y="31767"/>
                  <a:pt x="44259" y="26173"/>
                </a:cubicBezTo>
                <a:cubicBezTo>
                  <a:pt x="45485" y="21882"/>
                  <a:pt x="47082" y="17706"/>
                  <a:pt x="48493" y="13473"/>
                </a:cubicBezTo>
                <a:cubicBezTo>
                  <a:pt x="45671" y="9240"/>
                  <a:pt x="44918" y="2171"/>
                  <a:pt x="40026" y="773"/>
                </a:cubicBezTo>
                <a:cubicBezTo>
                  <a:pt x="27211" y="-2888"/>
                  <a:pt x="15413" y="7304"/>
                  <a:pt x="6159" y="13473"/>
                </a:cubicBezTo>
                <a:lnTo>
                  <a:pt x="10393" y="600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6C71D150-3FAE-4131-9686-2AED93BC5123}"/>
              </a:ext>
            </a:extLst>
          </p:cNvPr>
          <p:cNvSpPr/>
          <p:nvPr/>
        </p:nvSpPr>
        <p:spPr>
          <a:xfrm>
            <a:off x="8137373" y="4559300"/>
            <a:ext cx="54127" cy="88900"/>
          </a:xfrm>
          <a:custGeom>
            <a:avLst/>
            <a:gdLst>
              <a:gd name="connsiteX0" fmla="*/ 11794 w 54127"/>
              <a:gd name="connsiteY0" fmla="*/ 21167 h 88900"/>
              <a:gd name="connsiteX1" fmla="*/ 7560 w 54127"/>
              <a:gd name="connsiteY1" fmla="*/ 76200 h 88900"/>
              <a:gd name="connsiteX2" fmla="*/ 16027 w 54127"/>
              <a:gd name="connsiteY2" fmla="*/ 88900 h 88900"/>
              <a:gd name="connsiteX3" fmla="*/ 32960 w 54127"/>
              <a:gd name="connsiteY3" fmla="*/ 84667 h 88900"/>
              <a:gd name="connsiteX4" fmla="*/ 37194 w 54127"/>
              <a:gd name="connsiteY4" fmla="*/ 71967 h 88900"/>
              <a:gd name="connsiteX5" fmla="*/ 49894 w 54127"/>
              <a:gd name="connsiteY5" fmla="*/ 63500 h 88900"/>
              <a:gd name="connsiteX6" fmla="*/ 54127 w 54127"/>
              <a:gd name="connsiteY6" fmla="*/ 38100 h 88900"/>
              <a:gd name="connsiteX7" fmla="*/ 37194 w 54127"/>
              <a:gd name="connsiteY7" fmla="*/ 12700 h 88900"/>
              <a:gd name="connsiteX8" fmla="*/ 20260 w 54127"/>
              <a:gd name="connsiteY8" fmla="*/ 0 h 88900"/>
              <a:gd name="connsiteX9" fmla="*/ 3327 w 54127"/>
              <a:gd name="connsiteY9" fmla="*/ 4233 h 88900"/>
              <a:gd name="connsiteX10" fmla="*/ 28727 w 54127"/>
              <a:gd name="connsiteY10" fmla="*/ 59267 h 88900"/>
              <a:gd name="connsiteX11" fmla="*/ 49894 w 54127"/>
              <a:gd name="connsiteY11" fmla="*/ 50800 h 88900"/>
              <a:gd name="connsiteX12" fmla="*/ 45660 w 54127"/>
              <a:gd name="connsiteY12" fmla="*/ 38100 h 88900"/>
              <a:gd name="connsiteX13" fmla="*/ 32960 w 54127"/>
              <a:gd name="connsiteY13" fmla="*/ 8467 h 88900"/>
              <a:gd name="connsiteX14" fmla="*/ 11794 w 54127"/>
              <a:gd name="connsiteY14" fmla="*/ 21167 h 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127" h="88900">
                <a:moveTo>
                  <a:pt x="11794" y="21167"/>
                </a:moveTo>
                <a:cubicBezTo>
                  <a:pt x="7561" y="32456"/>
                  <a:pt x="-1095" y="50234"/>
                  <a:pt x="7560" y="76200"/>
                </a:cubicBezTo>
                <a:cubicBezTo>
                  <a:pt x="9169" y="81027"/>
                  <a:pt x="13205" y="84667"/>
                  <a:pt x="16027" y="88900"/>
                </a:cubicBezTo>
                <a:cubicBezTo>
                  <a:pt x="21671" y="87489"/>
                  <a:pt x="28417" y="88301"/>
                  <a:pt x="32960" y="84667"/>
                </a:cubicBezTo>
                <a:cubicBezTo>
                  <a:pt x="36445" y="81879"/>
                  <a:pt x="34406" y="75452"/>
                  <a:pt x="37194" y="71967"/>
                </a:cubicBezTo>
                <a:cubicBezTo>
                  <a:pt x="40372" y="67994"/>
                  <a:pt x="45661" y="66322"/>
                  <a:pt x="49894" y="63500"/>
                </a:cubicBezTo>
                <a:cubicBezTo>
                  <a:pt x="51305" y="55033"/>
                  <a:pt x="54127" y="46683"/>
                  <a:pt x="54127" y="38100"/>
                </a:cubicBezTo>
                <a:cubicBezTo>
                  <a:pt x="54127" y="19181"/>
                  <a:pt x="49954" y="21814"/>
                  <a:pt x="37194" y="12700"/>
                </a:cubicBezTo>
                <a:cubicBezTo>
                  <a:pt x="31453" y="8599"/>
                  <a:pt x="25905" y="4233"/>
                  <a:pt x="20260" y="0"/>
                </a:cubicBezTo>
                <a:cubicBezTo>
                  <a:pt x="14616" y="1411"/>
                  <a:pt x="4212" y="-1517"/>
                  <a:pt x="3327" y="4233"/>
                </a:cubicBezTo>
                <a:cubicBezTo>
                  <a:pt x="-4699" y="56409"/>
                  <a:pt x="1054" y="52347"/>
                  <a:pt x="28727" y="59267"/>
                </a:cubicBezTo>
                <a:cubicBezTo>
                  <a:pt x="35783" y="56445"/>
                  <a:pt x="45147" y="56734"/>
                  <a:pt x="49894" y="50800"/>
                </a:cubicBezTo>
                <a:cubicBezTo>
                  <a:pt x="52682" y="47315"/>
                  <a:pt x="47418" y="42202"/>
                  <a:pt x="45660" y="38100"/>
                </a:cubicBezTo>
                <a:cubicBezTo>
                  <a:pt x="29966" y="1482"/>
                  <a:pt x="42890" y="38251"/>
                  <a:pt x="32960" y="8467"/>
                </a:cubicBezTo>
                <a:cubicBezTo>
                  <a:pt x="2337" y="16122"/>
                  <a:pt x="16027" y="9878"/>
                  <a:pt x="11794" y="211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3B0DF5D1-892C-4D7F-8840-7680F1C020A3}"/>
              </a:ext>
            </a:extLst>
          </p:cNvPr>
          <p:cNvSpPr/>
          <p:nvPr/>
        </p:nvSpPr>
        <p:spPr>
          <a:xfrm>
            <a:off x="7730067" y="4627033"/>
            <a:ext cx="550385" cy="237067"/>
          </a:xfrm>
          <a:custGeom>
            <a:avLst/>
            <a:gdLst>
              <a:gd name="connsiteX0" fmla="*/ 0 w 550385"/>
              <a:gd name="connsiteY0" fmla="*/ 71967 h 237067"/>
              <a:gd name="connsiteX1" fmla="*/ 131233 w 550385"/>
              <a:gd name="connsiteY1" fmla="*/ 203200 h 237067"/>
              <a:gd name="connsiteX2" fmla="*/ 143933 w 550385"/>
              <a:gd name="connsiteY2" fmla="*/ 207434 h 237067"/>
              <a:gd name="connsiteX3" fmla="*/ 173566 w 550385"/>
              <a:gd name="connsiteY3" fmla="*/ 215900 h 237067"/>
              <a:gd name="connsiteX4" fmla="*/ 186266 w 550385"/>
              <a:gd name="connsiteY4" fmla="*/ 224367 h 237067"/>
              <a:gd name="connsiteX5" fmla="*/ 232833 w 550385"/>
              <a:gd name="connsiteY5" fmla="*/ 232834 h 237067"/>
              <a:gd name="connsiteX6" fmla="*/ 254000 w 550385"/>
              <a:gd name="connsiteY6" fmla="*/ 237067 h 237067"/>
              <a:gd name="connsiteX7" fmla="*/ 351366 w 550385"/>
              <a:gd name="connsiteY7" fmla="*/ 232834 h 237067"/>
              <a:gd name="connsiteX8" fmla="*/ 364066 w 550385"/>
              <a:gd name="connsiteY8" fmla="*/ 224367 h 237067"/>
              <a:gd name="connsiteX9" fmla="*/ 381000 w 550385"/>
              <a:gd name="connsiteY9" fmla="*/ 220134 h 237067"/>
              <a:gd name="connsiteX10" fmla="*/ 393700 w 550385"/>
              <a:gd name="connsiteY10" fmla="*/ 211667 h 237067"/>
              <a:gd name="connsiteX11" fmla="*/ 419100 w 550385"/>
              <a:gd name="connsiteY11" fmla="*/ 203200 h 237067"/>
              <a:gd name="connsiteX12" fmla="*/ 436033 w 550385"/>
              <a:gd name="connsiteY12" fmla="*/ 190500 h 237067"/>
              <a:gd name="connsiteX13" fmla="*/ 452966 w 550385"/>
              <a:gd name="connsiteY13" fmla="*/ 186267 h 237067"/>
              <a:gd name="connsiteX14" fmla="*/ 478366 w 550385"/>
              <a:gd name="connsiteY14" fmla="*/ 169334 h 237067"/>
              <a:gd name="connsiteX15" fmla="*/ 486833 w 550385"/>
              <a:gd name="connsiteY15" fmla="*/ 152400 h 237067"/>
              <a:gd name="connsiteX16" fmla="*/ 499533 w 550385"/>
              <a:gd name="connsiteY16" fmla="*/ 148167 h 237067"/>
              <a:gd name="connsiteX17" fmla="*/ 524933 w 550385"/>
              <a:gd name="connsiteY17" fmla="*/ 122767 h 237067"/>
              <a:gd name="connsiteX18" fmla="*/ 533400 w 550385"/>
              <a:gd name="connsiteY18" fmla="*/ 97367 h 237067"/>
              <a:gd name="connsiteX19" fmla="*/ 546100 w 550385"/>
              <a:gd name="connsiteY19" fmla="*/ 67734 h 237067"/>
              <a:gd name="connsiteX20" fmla="*/ 550333 w 550385"/>
              <a:gd name="connsiteY20" fmla="*/ 0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0385" h="237067">
                <a:moveTo>
                  <a:pt x="0" y="71967"/>
                </a:moveTo>
                <a:cubicBezTo>
                  <a:pt x="43744" y="115711"/>
                  <a:pt x="86184" y="160801"/>
                  <a:pt x="131233" y="203200"/>
                </a:cubicBezTo>
                <a:cubicBezTo>
                  <a:pt x="134483" y="206258"/>
                  <a:pt x="139642" y="206208"/>
                  <a:pt x="143933" y="207434"/>
                </a:cubicBezTo>
                <a:cubicBezTo>
                  <a:pt x="181168" y="218073"/>
                  <a:pt x="143095" y="205744"/>
                  <a:pt x="173566" y="215900"/>
                </a:cubicBezTo>
                <a:cubicBezTo>
                  <a:pt x="177799" y="218722"/>
                  <a:pt x="181715" y="222092"/>
                  <a:pt x="186266" y="224367"/>
                </a:cubicBezTo>
                <a:cubicBezTo>
                  <a:pt x="199697" y="231082"/>
                  <a:pt x="220193" y="230889"/>
                  <a:pt x="232833" y="232834"/>
                </a:cubicBezTo>
                <a:cubicBezTo>
                  <a:pt x="239945" y="233928"/>
                  <a:pt x="246944" y="235656"/>
                  <a:pt x="254000" y="237067"/>
                </a:cubicBezTo>
                <a:cubicBezTo>
                  <a:pt x="286455" y="235656"/>
                  <a:pt x="319094" y="236558"/>
                  <a:pt x="351366" y="232834"/>
                </a:cubicBezTo>
                <a:cubicBezTo>
                  <a:pt x="356420" y="232251"/>
                  <a:pt x="359389" y="226371"/>
                  <a:pt x="364066" y="224367"/>
                </a:cubicBezTo>
                <a:cubicBezTo>
                  <a:pt x="369414" y="222075"/>
                  <a:pt x="375355" y="221545"/>
                  <a:pt x="381000" y="220134"/>
                </a:cubicBezTo>
                <a:cubicBezTo>
                  <a:pt x="385233" y="217312"/>
                  <a:pt x="389051" y="213733"/>
                  <a:pt x="393700" y="211667"/>
                </a:cubicBezTo>
                <a:cubicBezTo>
                  <a:pt x="401855" y="208042"/>
                  <a:pt x="419100" y="203200"/>
                  <a:pt x="419100" y="203200"/>
                </a:cubicBezTo>
                <a:cubicBezTo>
                  <a:pt x="424744" y="198967"/>
                  <a:pt x="429722" y="193655"/>
                  <a:pt x="436033" y="190500"/>
                </a:cubicBezTo>
                <a:cubicBezTo>
                  <a:pt x="441237" y="187898"/>
                  <a:pt x="447915" y="189154"/>
                  <a:pt x="452966" y="186267"/>
                </a:cubicBezTo>
                <a:cubicBezTo>
                  <a:pt x="497359" y="160900"/>
                  <a:pt x="438716" y="182550"/>
                  <a:pt x="478366" y="169334"/>
                </a:cubicBezTo>
                <a:cubicBezTo>
                  <a:pt x="481188" y="163689"/>
                  <a:pt x="482370" y="156863"/>
                  <a:pt x="486833" y="152400"/>
                </a:cubicBezTo>
                <a:cubicBezTo>
                  <a:pt x="489988" y="149245"/>
                  <a:pt x="495659" y="150381"/>
                  <a:pt x="499533" y="148167"/>
                </a:cubicBezTo>
                <a:cubicBezTo>
                  <a:pt x="516497" y="138474"/>
                  <a:pt x="515465" y="136968"/>
                  <a:pt x="524933" y="122767"/>
                </a:cubicBezTo>
                <a:cubicBezTo>
                  <a:pt x="527755" y="114300"/>
                  <a:pt x="529409" y="105350"/>
                  <a:pt x="533400" y="97367"/>
                </a:cubicBezTo>
                <a:cubicBezTo>
                  <a:pt x="543862" y="76443"/>
                  <a:pt x="539870" y="86421"/>
                  <a:pt x="546100" y="67734"/>
                </a:cubicBezTo>
                <a:cubicBezTo>
                  <a:pt x="551175" y="16975"/>
                  <a:pt x="550333" y="39582"/>
                  <a:pt x="550333"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981B75C-0019-4949-8761-DF803AF1E93E}"/>
              </a:ext>
            </a:extLst>
          </p:cNvPr>
          <p:cNvSpPr/>
          <p:nvPr/>
        </p:nvSpPr>
        <p:spPr>
          <a:xfrm>
            <a:off x="8348133" y="4554800"/>
            <a:ext cx="102041" cy="249366"/>
          </a:xfrm>
          <a:custGeom>
            <a:avLst/>
            <a:gdLst>
              <a:gd name="connsiteX0" fmla="*/ 4234 w 102041"/>
              <a:gd name="connsiteY0" fmla="*/ 21433 h 249366"/>
              <a:gd name="connsiteX1" fmla="*/ 67734 w 102041"/>
              <a:gd name="connsiteY1" fmla="*/ 267 h 249366"/>
              <a:gd name="connsiteX2" fmla="*/ 80434 w 102041"/>
              <a:gd name="connsiteY2" fmla="*/ 4500 h 249366"/>
              <a:gd name="connsiteX3" fmla="*/ 84667 w 102041"/>
              <a:gd name="connsiteY3" fmla="*/ 21433 h 249366"/>
              <a:gd name="connsiteX4" fmla="*/ 88900 w 102041"/>
              <a:gd name="connsiteY4" fmla="*/ 51067 h 249366"/>
              <a:gd name="connsiteX5" fmla="*/ 97367 w 102041"/>
              <a:gd name="connsiteY5" fmla="*/ 63767 h 249366"/>
              <a:gd name="connsiteX6" fmla="*/ 97367 w 102041"/>
              <a:gd name="connsiteY6" fmla="*/ 228867 h 249366"/>
              <a:gd name="connsiteX7" fmla="*/ 80434 w 102041"/>
              <a:gd name="connsiteY7" fmla="*/ 233100 h 249366"/>
              <a:gd name="connsiteX8" fmla="*/ 67734 w 102041"/>
              <a:gd name="connsiteY8" fmla="*/ 245800 h 249366"/>
              <a:gd name="connsiteX9" fmla="*/ 16934 w 102041"/>
              <a:gd name="connsiteY9" fmla="*/ 224633 h 249366"/>
              <a:gd name="connsiteX10" fmla="*/ 0 w 102041"/>
              <a:gd name="connsiteY10" fmla="*/ 207700 h 24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041" h="249366">
                <a:moveTo>
                  <a:pt x="4234" y="21433"/>
                </a:moveTo>
                <a:cubicBezTo>
                  <a:pt x="25401" y="14378"/>
                  <a:pt x="45954" y="5107"/>
                  <a:pt x="67734" y="267"/>
                </a:cubicBezTo>
                <a:cubicBezTo>
                  <a:pt x="72090" y="-701"/>
                  <a:pt x="77646" y="1016"/>
                  <a:pt x="80434" y="4500"/>
                </a:cubicBezTo>
                <a:cubicBezTo>
                  <a:pt x="84069" y="9043"/>
                  <a:pt x="83626" y="15709"/>
                  <a:pt x="84667" y="21433"/>
                </a:cubicBezTo>
                <a:cubicBezTo>
                  <a:pt x="86452" y="31250"/>
                  <a:pt x="86033" y="41510"/>
                  <a:pt x="88900" y="51067"/>
                </a:cubicBezTo>
                <a:cubicBezTo>
                  <a:pt x="90362" y="55940"/>
                  <a:pt x="94545" y="59534"/>
                  <a:pt x="97367" y="63767"/>
                </a:cubicBezTo>
                <a:cubicBezTo>
                  <a:pt x="99478" y="103888"/>
                  <a:pt x="106737" y="189514"/>
                  <a:pt x="97367" y="228867"/>
                </a:cubicBezTo>
                <a:cubicBezTo>
                  <a:pt x="96019" y="234527"/>
                  <a:pt x="86078" y="231689"/>
                  <a:pt x="80434" y="233100"/>
                </a:cubicBezTo>
                <a:cubicBezTo>
                  <a:pt x="76201" y="237333"/>
                  <a:pt x="73651" y="244890"/>
                  <a:pt x="67734" y="245800"/>
                </a:cubicBezTo>
                <a:cubicBezTo>
                  <a:pt x="14210" y="254035"/>
                  <a:pt x="33927" y="248424"/>
                  <a:pt x="16934" y="224633"/>
                </a:cubicBezTo>
                <a:cubicBezTo>
                  <a:pt x="16926" y="224621"/>
                  <a:pt x="3767" y="211466"/>
                  <a:pt x="0" y="20770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631D833-6BF0-4F10-9506-7907F04DD7B2}"/>
              </a:ext>
            </a:extLst>
          </p:cNvPr>
          <p:cNvSpPr/>
          <p:nvPr/>
        </p:nvSpPr>
        <p:spPr>
          <a:xfrm>
            <a:off x="7376933" y="4618567"/>
            <a:ext cx="232884" cy="317509"/>
          </a:xfrm>
          <a:custGeom>
            <a:avLst/>
            <a:gdLst>
              <a:gd name="connsiteX0" fmla="*/ 166867 w 232884"/>
              <a:gd name="connsiteY0" fmla="*/ 0 h 317509"/>
              <a:gd name="connsiteX1" fmla="*/ 73734 w 232884"/>
              <a:gd name="connsiteY1" fmla="*/ 4233 h 317509"/>
              <a:gd name="connsiteX2" fmla="*/ 61034 w 232884"/>
              <a:gd name="connsiteY2" fmla="*/ 12700 h 317509"/>
              <a:gd name="connsiteX3" fmla="*/ 44100 w 232884"/>
              <a:gd name="connsiteY3" fmla="*/ 21166 h 317509"/>
              <a:gd name="connsiteX4" fmla="*/ 39867 w 232884"/>
              <a:gd name="connsiteY4" fmla="*/ 38100 h 317509"/>
              <a:gd name="connsiteX5" fmla="*/ 27167 w 232884"/>
              <a:gd name="connsiteY5" fmla="*/ 46566 h 317509"/>
              <a:gd name="connsiteX6" fmla="*/ 22934 w 232884"/>
              <a:gd name="connsiteY6" fmla="*/ 67733 h 317509"/>
              <a:gd name="connsiteX7" fmla="*/ 10234 w 232884"/>
              <a:gd name="connsiteY7" fmla="*/ 97366 h 317509"/>
              <a:gd name="connsiteX8" fmla="*/ 10234 w 232884"/>
              <a:gd name="connsiteY8" fmla="*/ 254000 h 317509"/>
              <a:gd name="connsiteX9" fmla="*/ 56800 w 232884"/>
              <a:gd name="connsiteY9" fmla="*/ 292100 h 317509"/>
              <a:gd name="connsiteX10" fmla="*/ 73734 w 232884"/>
              <a:gd name="connsiteY10" fmla="*/ 296333 h 317509"/>
              <a:gd name="connsiteX11" fmla="*/ 82200 w 232884"/>
              <a:gd name="connsiteY11" fmla="*/ 313266 h 317509"/>
              <a:gd name="connsiteX12" fmla="*/ 175334 w 232884"/>
              <a:gd name="connsiteY12" fmla="*/ 313266 h 317509"/>
              <a:gd name="connsiteX13" fmla="*/ 196500 w 232884"/>
              <a:gd name="connsiteY13" fmla="*/ 292100 h 317509"/>
              <a:gd name="connsiteX14" fmla="*/ 209200 w 232884"/>
              <a:gd name="connsiteY14" fmla="*/ 275166 h 317509"/>
              <a:gd name="connsiteX15" fmla="*/ 230367 w 232884"/>
              <a:gd name="connsiteY15" fmla="*/ 232833 h 317509"/>
              <a:gd name="connsiteX16" fmla="*/ 226134 w 232884"/>
              <a:gd name="connsiteY16" fmla="*/ 254000 h 317509"/>
              <a:gd name="connsiteX17" fmla="*/ 226134 w 232884"/>
              <a:gd name="connsiteY17" fmla="*/ 262466 h 31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884" h="317509">
                <a:moveTo>
                  <a:pt x="166867" y="0"/>
                </a:moveTo>
                <a:cubicBezTo>
                  <a:pt x="135823" y="1411"/>
                  <a:pt x="104589" y="530"/>
                  <a:pt x="73734" y="4233"/>
                </a:cubicBezTo>
                <a:cubicBezTo>
                  <a:pt x="68682" y="4839"/>
                  <a:pt x="65452" y="10176"/>
                  <a:pt x="61034" y="12700"/>
                </a:cubicBezTo>
                <a:cubicBezTo>
                  <a:pt x="55555" y="15831"/>
                  <a:pt x="49745" y="18344"/>
                  <a:pt x="44100" y="21166"/>
                </a:cubicBezTo>
                <a:cubicBezTo>
                  <a:pt x="42689" y="26811"/>
                  <a:pt x="43094" y="33259"/>
                  <a:pt x="39867" y="38100"/>
                </a:cubicBezTo>
                <a:cubicBezTo>
                  <a:pt x="37045" y="42333"/>
                  <a:pt x="29691" y="42149"/>
                  <a:pt x="27167" y="46566"/>
                </a:cubicBezTo>
                <a:cubicBezTo>
                  <a:pt x="23597" y="52813"/>
                  <a:pt x="24679" y="60752"/>
                  <a:pt x="22934" y="67733"/>
                </a:cubicBezTo>
                <a:cubicBezTo>
                  <a:pt x="19821" y="80186"/>
                  <a:pt x="16289" y="85256"/>
                  <a:pt x="10234" y="97366"/>
                </a:cubicBezTo>
                <a:cubicBezTo>
                  <a:pt x="-1052" y="153788"/>
                  <a:pt x="-5584" y="168131"/>
                  <a:pt x="10234" y="254000"/>
                </a:cubicBezTo>
                <a:cubicBezTo>
                  <a:pt x="12286" y="265139"/>
                  <a:pt x="45409" y="287037"/>
                  <a:pt x="56800" y="292100"/>
                </a:cubicBezTo>
                <a:cubicBezTo>
                  <a:pt x="62117" y="294463"/>
                  <a:pt x="68089" y="294922"/>
                  <a:pt x="73734" y="296333"/>
                </a:cubicBezTo>
                <a:cubicBezTo>
                  <a:pt x="76556" y="301977"/>
                  <a:pt x="76556" y="310444"/>
                  <a:pt x="82200" y="313266"/>
                </a:cubicBezTo>
                <a:cubicBezTo>
                  <a:pt x="100600" y="322466"/>
                  <a:pt x="165860" y="313943"/>
                  <a:pt x="175334" y="313266"/>
                </a:cubicBezTo>
                <a:cubicBezTo>
                  <a:pt x="197910" y="279399"/>
                  <a:pt x="168279" y="320321"/>
                  <a:pt x="196500" y="292100"/>
                </a:cubicBezTo>
                <a:cubicBezTo>
                  <a:pt x="201489" y="287111"/>
                  <a:pt x="204967" y="280811"/>
                  <a:pt x="209200" y="275166"/>
                </a:cubicBezTo>
                <a:cubicBezTo>
                  <a:pt x="210940" y="266470"/>
                  <a:pt x="214297" y="232833"/>
                  <a:pt x="230367" y="232833"/>
                </a:cubicBezTo>
                <a:cubicBezTo>
                  <a:pt x="237562" y="232833"/>
                  <a:pt x="227152" y="246877"/>
                  <a:pt x="226134" y="254000"/>
                </a:cubicBezTo>
                <a:cubicBezTo>
                  <a:pt x="225735" y="256794"/>
                  <a:pt x="226134" y="259644"/>
                  <a:pt x="226134" y="26246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B6E4065-853C-4228-9003-0BA7314EF27E}"/>
              </a:ext>
            </a:extLst>
          </p:cNvPr>
          <p:cNvSpPr/>
          <p:nvPr/>
        </p:nvSpPr>
        <p:spPr>
          <a:xfrm>
            <a:off x="7546976" y="4258733"/>
            <a:ext cx="815172" cy="381842"/>
          </a:xfrm>
          <a:custGeom>
            <a:avLst/>
            <a:gdLst>
              <a:gd name="connsiteX0" fmla="*/ 60324 w 815172"/>
              <a:gd name="connsiteY0" fmla="*/ 296334 h 381842"/>
              <a:gd name="connsiteX1" fmla="*/ 187324 w 815172"/>
              <a:gd name="connsiteY1" fmla="*/ 194734 h 381842"/>
              <a:gd name="connsiteX2" fmla="*/ 200024 w 815172"/>
              <a:gd name="connsiteY2" fmla="*/ 131234 h 381842"/>
              <a:gd name="connsiteX3" fmla="*/ 212724 w 815172"/>
              <a:gd name="connsiteY3" fmla="*/ 114300 h 381842"/>
              <a:gd name="connsiteX4" fmla="*/ 216957 w 815172"/>
              <a:gd name="connsiteY4" fmla="*/ 101600 h 381842"/>
              <a:gd name="connsiteX5" fmla="*/ 221191 w 815172"/>
              <a:gd name="connsiteY5" fmla="*/ 118534 h 381842"/>
              <a:gd name="connsiteX6" fmla="*/ 233891 w 815172"/>
              <a:gd name="connsiteY6" fmla="*/ 152400 h 381842"/>
              <a:gd name="connsiteX7" fmla="*/ 259291 w 815172"/>
              <a:gd name="connsiteY7" fmla="*/ 122767 h 381842"/>
              <a:gd name="connsiteX8" fmla="*/ 280457 w 815172"/>
              <a:gd name="connsiteY8" fmla="*/ 93134 h 381842"/>
              <a:gd name="connsiteX9" fmla="*/ 293157 w 815172"/>
              <a:gd name="connsiteY9" fmla="*/ 105834 h 381842"/>
              <a:gd name="connsiteX10" fmla="*/ 297391 w 815172"/>
              <a:gd name="connsiteY10" fmla="*/ 135467 h 381842"/>
              <a:gd name="connsiteX11" fmla="*/ 301624 w 815172"/>
              <a:gd name="connsiteY11" fmla="*/ 215900 h 381842"/>
              <a:gd name="connsiteX12" fmla="*/ 343957 w 815172"/>
              <a:gd name="connsiteY12" fmla="*/ 177800 h 381842"/>
              <a:gd name="connsiteX13" fmla="*/ 356657 w 815172"/>
              <a:gd name="connsiteY13" fmla="*/ 148167 h 381842"/>
              <a:gd name="connsiteX14" fmla="*/ 411691 w 815172"/>
              <a:gd name="connsiteY14" fmla="*/ 84667 h 381842"/>
              <a:gd name="connsiteX15" fmla="*/ 475191 w 815172"/>
              <a:gd name="connsiteY15" fmla="*/ 0 h 381842"/>
              <a:gd name="connsiteX16" fmla="*/ 479424 w 815172"/>
              <a:gd name="connsiteY16" fmla="*/ 16934 h 381842"/>
              <a:gd name="connsiteX17" fmla="*/ 496357 w 815172"/>
              <a:gd name="connsiteY17" fmla="*/ 76200 h 381842"/>
              <a:gd name="connsiteX18" fmla="*/ 500591 w 815172"/>
              <a:gd name="connsiteY18" fmla="*/ 88900 h 381842"/>
              <a:gd name="connsiteX19" fmla="*/ 504824 w 815172"/>
              <a:gd name="connsiteY19" fmla="*/ 177800 h 381842"/>
              <a:gd name="connsiteX20" fmla="*/ 517524 w 815172"/>
              <a:gd name="connsiteY20" fmla="*/ 152400 h 381842"/>
              <a:gd name="connsiteX21" fmla="*/ 525991 w 815172"/>
              <a:gd name="connsiteY21" fmla="*/ 131234 h 381842"/>
              <a:gd name="connsiteX22" fmla="*/ 551391 w 815172"/>
              <a:gd name="connsiteY22" fmla="*/ 118534 h 381842"/>
              <a:gd name="connsiteX23" fmla="*/ 555624 w 815172"/>
              <a:gd name="connsiteY23" fmla="*/ 143934 h 381842"/>
              <a:gd name="connsiteX24" fmla="*/ 559857 w 815172"/>
              <a:gd name="connsiteY24" fmla="*/ 186267 h 381842"/>
              <a:gd name="connsiteX25" fmla="*/ 593724 w 815172"/>
              <a:gd name="connsiteY25" fmla="*/ 135467 h 381842"/>
              <a:gd name="connsiteX26" fmla="*/ 636057 w 815172"/>
              <a:gd name="connsiteY26" fmla="*/ 84667 h 381842"/>
              <a:gd name="connsiteX27" fmla="*/ 640291 w 815172"/>
              <a:gd name="connsiteY27" fmla="*/ 71967 h 381842"/>
              <a:gd name="connsiteX28" fmla="*/ 652991 w 815172"/>
              <a:gd name="connsiteY28" fmla="*/ 76200 h 381842"/>
              <a:gd name="connsiteX29" fmla="*/ 678391 w 815172"/>
              <a:gd name="connsiteY29" fmla="*/ 152400 h 381842"/>
              <a:gd name="connsiteX30" fmla="*/ 682624 w 815172"/>
              <a:gd name="connsiteY30" fmla="*/ 165100 h 381842"/>
              <a:gd name="connsiteX31" fmla="*/ 699557 w 815172"/>
              <a:gd name="connsiteY31" fmla="*/ 241300 h 381842"/>
              <a:gd name="connsiteX32" fmla="*/ 703791 w 815172"/>
              <a:gd name="connsiteY32" fmla="*/ 266700 h 381842"/>
              <a:gd name="connsiteX33" fmla="*/ 708024 w 815172"/>
              <a:gd name="connsiteY33" fmla="*/ 207434 h 381842"/>
              <a:gd name="connsiteX34" fmla="*/ 716491 w 815172"/>
              <a:gd name="connsiteY34" fmla="*/ 186267 h 381842"/>
              <a:gd name="connsiteX35" fmla="*/ 733424 w 815172"/>
              <a:gd name="connsiteY35" fmla="*/ 220134 h 381842"/>
              <a:gd name="connsiteX36" fmla="*/ 746124 w 815172"/>
              <a:gd name="connsiteY36" fmla="*/ 237067 h 381842"/>
              <a:gd name="connsiteX37" fmla="*/ 758824 w 815172"/>
              <a:gd name="connsiteY37" fmla="*/ 224367 h 381842"/>
              <a:gd name="connsiteX38" fmla="*/ 767291 w 815172"/>
              <a:gd name="connsiteY38" fmla="*/ 165100 h 381842"/>
              <a:gd name="connsiteX39" fmla="*/ 784224 w 815172"/>
              <a:gd name="connsiteY39" fmla="*/ 207434 h 381842"/>
              <a:gd name="connsiteX40" fmla="*/ 784224 w 815172"/>
              <a:gd name="connsiteY40" fmla="*/ 241300 h 381842"/>
              <a:gd name="connsiteX41" fmla="*/ 771524 w 815172"/>
              <a:gd name="connsiteY41" fmla="*/ 194734 h 381842"/>
              <a:gd name="connsiteX42" fmla="*/ 767291 w 815172"/>
              <a:gd name="connsiteY42" fmla="*/ 211667 h 381842"/>
              <a:gd name="connsiteX43" fmla="*/ 746124 w 815172"/>
              <a:gd name="connsiteY43" fmla="*/ 224367 h 381842"/>
              <a:gd name="connsiteX44" fmla="*/ 741891 w 815172"/>
              <a:gd name="connsiteY44" fmla="*/ 241300 h 381842"/>
              <a:gd name="connsiteX45" fmla="*/ 716491 w 815172"/>
              <a:gd name="connsiteY45" fmla="*/ 203200 h 381842"/>
              <a:gd name="connsiteX46" fmla="*/ 699557 w 815172"/>
              <a:gd name="connsiteY46" fmla="*/ 177800 h 381842"/>
              <a:gd name="connsiteX47" fmla="*/ 691091 w 815172"/>
              <a:gd name="connsiteY47" fmla="*/ 152400 h 381842"/>
              <a:gd name="connsiteX48" fmla="*/ 678391 w 815172"/>
              <a:gd name="connsiteY48" fmla="*/ 118534 h 381842"/>
              <a:gd name="connsiteX49" fmla="*/ 674157 w 815172"/>
              <a:gd name="connsiteY49" fmla="*/ 97367 h 381842"/>
              <a:gd name="connsiteX50" fmla="*/ 665691 w 815172"/>
              <a:gd name="connsiteY50" fmla="*/ 67734 h 381842"/>
              <a:gd name="connsiteX51" fmla="*/ 657224 w 815172"/>
              <a:gd name="connsiteY51" fmla="*/ 122767 h 381842"/>
              <a:gd name="connsiteX52" fmla="*/ 648757 w 815172"/>
              <a:gd name="connsiteY52" fmla="*/ 139700 h 381842"/>
              <a:gd name="connsiteX53" fmla="*/ 636057 w 815172"/>
              <a:gd name="connsiteY53" fmla="*/ 135467 h 381842"/>
              <a:gd name="connsiteX54" fmla="*/ 610657 w 815172"/>
              <a:gd name="connsiteY54" fmla="*/ 55034 h 381842"/>
              <a:gd name="connsiteX55" fmla="*/ 593724 w 815172"/>
              <a:gd name="connsiteY55" fmla="*/ 8467 h 381842"/>
              <a:gd name="connsiteX56" fmla="*/ 581024 w 815172"/>
              <a:gd name="connsiteY56" fmla="*/ 63500 h 381842"/>
              <a:gd name="connsiteX57" fmla="*/ 576791 w 815172"/>
              <a:gd name="connsiteY57" fmla="*/ 80434 h 381842"/>
              <a:gd name="connsiteX58" fmla="*/ 559857 w 815172"/>
              <a:gd name="connsiteY58" fmla="*/ 131234 h 381842"/>
              <a:gd name="connsiteX59" fmla="*/ 547157 w 815172"/>
              <a:gd name="connsiteY59" fmla="*/ 139700 h 381842"/>
              <a:gd name="connsiteX60" fmla="*/ 509057 w 815172"/>
              <a:gd name="connsiteY60" fmla="*/ 101600 h 381842"/>
              <a:gd name="connsiteX61" fmla="*/ 492124 w 815172"/>
              <a:gd name="connsiteY61" fmla="*/ 50800 h 381842"/>
              <a:gd name="connsiteX62" fmla="*/ 479424 w 815172"/>
              <a:gd name="connsiteY62" fmla="*/ 33867 h 381842"/>
              <a:gd name="connsiteX63" fmla="*/ 475191 w 815172"/>
              <a:gd name="connsiteY63" fmla="*/ 50800 h 381842"/>
              <a:gd name="connsiteX64" fmla="*/ 462491 w 815172"/>
              <a:gd name="connsiteY64" fmla="*/ 67734 h 381842"/>
              <a:gd name="connsiteX65" fmla="*/ 454024 w 815172"/>
              <a:gd name="connsiteY65" fmla="*/ 80434 h 381842"/>
              <a:gd name="connsiteX66" fmla="*/ 437091 w 815172"/>
              <a:gd name="connsiteY66" fmla="*/ 101600 h 381842"/>
              <a:gd name="connsiteX67" fmla="*/ 411691 w 815172"/>
              <a:gd name="connsiteY67" fmla="*/ 131234 h 381842"/>
              <a:gd name="connsiteX68" fmla="*/ 394757 w 815172"/>
              <a:gd name="connsiteY68" fmla="*/ 114300 h 381842"/>
              <a:gd name="connsiteX69" fmla="*/ 382057 w 815172"/>
              <a:gd name="connsiteY69" fmla="*/ 80434 h 381842"/>
              <a:gd name="connsiteX70" fmla="*/ 356657 w 815172"/>
              <a:gd name="connsiteY70" fmla="*/ 165100 h 381842"/>
              <a:gd name="connsiteX71" fmla="*/ 335491 w 815172"/>
              <a:gd name="connsiteY71" fmla="*/ 135467 h 381842"/>
              <a:gd name="connsiteX72" fmla="*/ 318557 w 815172"/>
              <a:gd name="connsiteY72" fmla="*/ 139700 h 381842"/>
              <a:gd name="connsiteX73" fmla="*/ 301624 w 815172"/>
              <a:gd name="connsiteY73" fmla="*/ 135467 h 381842"/>
              <a:gd name="connsiteX74" fmla="*/ 276224 w 815172"/>
              <a:gd name="connsiteY74" fmla="*/ 88900 h 381842"/>
              <a:gd name="connsiteX75" fmla="*/ 271991 w 815172"/>
              <a:gd name="connsiteY75" fmla="*/ 63500 h 381842"/>
              <a:gd name="connsiteX76" fmla="*/ 250824 w 815172"/>
              <a:gd name="connsiteY76" fmla="*/ 76200 h 381842"/>
              <a:gd name="connsiteX77" fmla="*/ 225424 w 815172"/>
              <a:gd name="connsiteY77" fmla="*/ 118534 h 381842"/>
              <a:gd name="connsiteX78" fmla="*/ 204257 w 815172"/>
              <a:gd name="connsiteY78" fmla="*/ 148167 h 381842"/>
              <a:gd name="connsiteX79" fmla="*/ 200024 w 815172"/>
              <a:gd name="connsiteY79" fmla="*/ 165100 h 381842"/>
              <a:gd name="connsiteX80" fmla="*/ 174624 w 815172"/>
              <a:gd name="connsiteY80" fmla="*/ 139700 h 381842"/>
              <a:gd name="connsiteX81" fmla="*/ 136524 w 815172"/>
              <a:gd name="connsiteY81" fmla="*/ 224367 h 381842"/>
              <a:gd name="connsiteX82" fmla="*/ 111124 w 815172"/>
              <a:gd name="connsiteY82" fmla="*/ 262467 h 381842"/>
              <a:gd name="connsiteX83" fmla="*/ 98424 w 815172"/>
              <a:gd name="connsiteY83" fmla="*/ 266700 h 381842"/>
              <a:gd name="connsiteX84" fmla="*/ 81491 w 815172"/>
              <a:gd name="connsiteY84" fmla="*/ 258234 h 381842"/>
              <a:gd name="connsiteX85" fmla="*/ 73024 w 815172"/>
              <a:gd name="connsiteY85" fmla="*/ 237067 h 381842"/>
              <a:gd name="connsiteX86" fmla="*/ 51857 w 815172"/>
              <a:gd name="connsiteY86" fmla="*/ 169334 h 381842"/>
              <a:gd name="connsiteX87" fmla="*/ 39157 w 815172"/>
              <a:gd name="connsiteY87" fmla="*/ 220134 h 381842"/>
              <a:gd name="connsiteX88" fmla="*/ 34924 w 815172"/>
              <a:gd name="connsiteY88" fmla="*/ 237067 h 381842"/>
              <a:gd name="connsiteX89" fmla="*/ 26457 w 815172"/>
              <a:gd name="connsiteY89" fmla="*/ 270934 h 381842"/>
              <a:gd name="connsiteX90" fmla="*/ 17991 w 815172"/>
              <a:gd name="connsiteY90" fmla="*/ 287867 h 381842"/>
              <a:gd name="connsiteX91" fmla="*/ 1057 w 815172"/>
              <a:gd name="connsiteY91" fmla="*/ 279400 h 381842"/>
              <a:gd name="connsiteX92" fmla="*/ 9524 w 815172"/>
              <a:gd name="connsiteY92" fmla="*/ 300567 h 381842"/>
              <a:gd name="connsiteX93" fmla="*/ 34924 w 815172"/>
              <a:gd name="connsiteY93" fmla="*/ 342900 h 381842"/>
              <a:gd name="connsiteX94" fmla="*/ 47624 w 815172"/>
              <a:gd name="connsiteY94" fmla="*/ 381000 h 381842"/>
              <a:gd name="connsiteX95" fmla="*/ 51857 w 815172"/>
              <a:gd name="connsiteY95" fmla="*/ 359834 h 381842"/>
              <a:gd name="connsiteX96" fmla="*/ 77257 w 815172"/>
              <a:gd name="connsiteY96" fmla="*/ 296334 h 381842"/>
              <a:gd name="connsiteX97" fmla="*/ 115357 w 815172"/>
              <a:gd name="connsiteY97" fmla="*/ 258234 h 381842"/>
              <a:gd name="connsiteX98" fmla="*/ 161924 w 815172"/>
              <a:gd name="connsiteY98" fmla="*/ 165100 h 381842"/>
              <a:gd name="connsiteX99" fmla="*/ 191557 w 815172"/>
              <a:gd name="connsiteY99" fmla="*/ 114300 h 381842"/>
              <a:gd name="connsiteX100" fmla="*/ 208491 w 815172"/>
              <a:gd name="connsiteY100" fmla="*/ 127000 h 381842"/>
              <a:gd name="connsiteX101" fmla="*/ 212724 w 815172"/>
              <a:gd name="connsiteY101" fmla="*/ 139700 h 381842"/>
              <a:gd name="connsiteX102" fmla="*/ 221191 w 815172"/>
              <a:gd name="connsiteY102" fmla="*/ 194734 h 381842"/>
              <a:gd name="connsiteX103" fmla="*/ 339724 w 815172"/>
              <a:gd name="connsiteY103" fmla="*/ 63500 h 381842"/>
              <a:gd name="connsiteX104" fmla="*/ 360891 w 815172"/>
              <a:gd name="connsiteY104" fmla="*/ 46567 h 381842"/>
              <a:gd name="connsiteX105" fmla="*/ 390524 w 815172"/>
              <a:gd name="connsiteY105" fmla="*/ 25400 h 381842"/>
              <a:gd name="connsiteX106" fmla="*/ 403224 w 815172"/>
              <a:gd name="connsiteY106" fmla="*/ 33867 h 381842"/>
              <a:gd name="connsiteX107" fmla="*/ 420157 w 815172"/>
              <a:gd name="connsiteY107" fmla="*/ 131234 h 381842"/>
              <a:gd name="connsiteX108" fmla="*/ 432857 w 815172"/>
              <a:gd name="connsiteY108" fmla="*/ 211667 h 381842"/>
              <a:gd name="connsiteX109" fmla="*/ 479424 w 815172"/>
              <a:gd name="connsiteY109" fmla="*/ 80434 h 381842"/>
              <a:gd name="connsiteX110" fmla="*/ 496357 w 815172"/>
              <a:gd name="connsiteY110" fmla="*/ 50800 h 381842"/>
              <a:gd name="connsiteX111" fmla="*/ 513291 w 815172"/>
              <a:gd name="connsiteY111" fmla="*/ 38100 h 381842"/>
              <a:gd name="connsiteX112" fmla="*/ 542924 w 815172"/>
              <a:gd name="connsiteY112" fmla="*/ 55034 h 381842"/>
              <a:gd name="connsiteX113" fmla="*/ 547157 w 815172"/>
              <a:gd name="connsiteY113" fmla="*/ 80434 h 381842"/>
              <a:gd name="connsiteX114" fmla="*/ 551391 w 815172"/>
              <a:gd name="connsiteY114" fmla="*/ 110067 h 381842"/>
              <a:gd name="connsiteX115" fmla="*/ 555624 w 815172"/>
              <a:gd name="connsiteY115" fmla="*/ 143934 h 381842"/>
              <a:gd name="connsiteX116" fmla="*/ 572557 w 815172"/>
              <a:gd name="connsiteY116" fmla="*/ 152400 h 381842"/>
              <a:gd name="connsiteX117" fmla="*/ 593724 w 815172"/>
              <a:gd name="connsiteY117" fmla="*/ 127000 h 381842"/>
              <a:gd name="connsiteX118" fmla="*/ 631824 w 815172"/>
              <a:gd name="connsiteY118" fmla="*/ 114300 h 381842"/>
              <a:gd name="connsiteX119" fmla="*/ 636057 w 815172"/>
              <a:gd name="connsiteY119" fmla="*/ 143934 h 381842"/>
              <a:gd name="connsiteX120" fmla="*/ 657224 w 815172"/>
              <a:gd name="connsiteY120" fmla="*/ 186267 h 381842"/>
              <a:gd name="connsiteX121" fmla="*/ 661457 w 815172"/>
              <a:gd name="connsiteY121" fmla="*/ 198967 h 381842"/>
              <a:gd name="connsiteX122" fmla="*/ 708024 w 815172"/>
              <a:gd name="connsiteY122" fmla="*/ 169334 h 381842"/>
              <a:gd name="connsiteX123" fmla="*/ 741891 w 815172"/>
              <a:gd name="connsiteY123" fmla="*/ 143934 h 381842"/>
              <a:gd name="connsiteX124" fmla="*/ 763057 w 815172"/>
              <a:gd name="connsiteY124" fmla="*/ 131234 h 381842"/>
              <a:gd name="connsiteX125" fmla="*/ 775757 w 815172"/>
              <a:gd name="connsiteY125" fmla="*/ 122767 h 381842"/>
              <a:gd name="connsiteX126" fmla="*/ 779991 w 815172"/>
              <a:gd name="connsiteY126" fmla="*/ 152400 h 381842"/>
              <a:gd name="connsiteX127" fmla="*/ 788457 w 815172"/>
              <a:gd name="connsiteY127" fmla="*/ 169334 h 381842"/>
              <a:gd name="connsiteX128" fmla="*/ 792691 w 815172"/>
              <a:gd name="connsiteY128" fmla="*/ 266700 h 381842"/>
              <a:gd name="connsiteX129" fmla="*/ 796924 w 815172"/>
              <a:gd name="connsiteY129" fmla="*/ 198967 h 381842"/>
              <a:gd name="connsiteX130" fmla="*/ 809624 w 815172"/>
              <a:gd name="connsiteY130" fmla="*/ 220134 h 381842"/>
              <a:gd name="connsiteX131" fmla="*/ 813857 w 815172"/>
              <a:gd name="connsiteY131" fmla="*/ 279400 h 38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815172" h="381842">
                <a:moveTo>
                  <a:pt x="60324" y="296334"/>
                </a:moveTo>
                <a:cubicBezTo>
                  <a:pt x="102657" y="262467"/>
                  <a:pt x="145889" y="229694"/>
                  <a:pt x="187324" y="194734"/>
                </a:cubicBezTo>
                <a:cubicBezTo>
                  <a:pt x="205030" y="179794"/>
                  <a:pt x="195991" y="147368"/>
                  <a:pt x="200024" y="131234"/>
                </a:cubicBezTo>
                <a:cubicBezTo>
                  <a:pt x="201735" y="124389"/>
                  <a:pt x="208491" y="119945"/>
                  <a:pt x="212724" y="114300"/>
                </a:cubicBezTo>
                <a:cubicBezTo>
                  <a:pt x="214135" y="110067"/>
                  <a:pt x="212966" y="99604"/>
                  <a:pt x="216957" y="101600"/>
                </a:cubicBezTo>
                <a:cubicBezTo>
                  <a:pt x="222161" y="104202"/>
                  <a:pt x="219351" y="113014"/>
                  <a:pt x="221191" y="118534"/>
                </a:cubicBezTo>
                <a:cubicBezTo>
                  <a:pt x="225004" y="129972"/>
                  <a:pt x="229658" y="141111"/>
                  <a:pt x="233891" y="152400"/>
                </a:cubicBezTo>
                <a:cubicBezTo>
                  <a:pt x="242358" y="142522"/>
                  <a:pt x="251639" y="133288"/>
                  <a:pt x="259291" y="122767"/>
                </a:cubicBezTo>
                <a:cubicBezTo>
                  <a:pt x="289009" y="81904"/>
                  <a:pt x="245672" y="127919"/>
                  <a:pt x="280457" y="93134"/>
                </a:cubicBezTo>
                <a:cubicBezTo>
                  <a:pt x="284690" y="97367"/>
                  <a:pt x="290933" y="100275"/>
                  <a:pt x="293157" y="105834"/>
                </a:cubicBezTo>
                <a:cubicBezTo>
                  <a:pt x="296863" y="115098"/>
                  <a:pt x="296626" y="125518"/>
                  <a:pt x="297391" y="135467"/>
                </a:cubicBezTo>
                <a:cubicBezTo>
                  <a:pt x="299450" y="162236"/>
                  <a:pt x="300213" y="189089"/>
                  <a:pt x="301624" y="215900"/>
                </a:cubicBezTo>
                <a:cubicBezTo>
                  <a:pt x="312762" y="206990"/>
                  <a:pt x="336082" y="189613"/>
                  <a:pt x="343957" y="177800"/>
                </a:cubicBezTo>
                <a:cubicBezTo>
                  <a:pt x="349918" y="168858"/>
                  <a:pt x="350336" y="156858"/>
                  <a:pt x="356657" y="148167"/>
                </a:cubicBezTo>
                <a:cubicBezTo>
                  <a:pt x="373132" y="125514"/>
                  <a:pt x="394386" y="106692"/>
                  <a:pt x="411691" y="84667"/>
                </a:cubicBezTo>
                <a:cubicBezTo>
                  <a:pt x="464544" y="17399"/>
                  <a:pt x="444320" y="46304"/>
                  <a:pt x="475191" y="0"/>
                </a:cubicBezTo>
                <a:cubicBezTo>
                  <a:pt x="476602" y="5645"/>
                  <a:pt x="478845" y="11145"/>
                  <a:pt x="479424" y="16934"/>
                </a:cubicBezTo>
                <a:cubicBezTo>
                  <a:pt x="486534" y="88039"/>
                  <a:pt x="464259" y="97599"/>
                  <a:pt x="496357" y="76200"/>
                </a:cubicBezTo>
                <a:cubicBezTo>
                  <a:pt x="497768" y="80433"/>
                  <a:pt x="500220" y="84453"/>
                  <a:pt x="500591" y="88900"/>
                </a:cubicBezTo>
                <a:cubicBezTo>
                  <a:pt x="503055" y="118464"/>
                  <a:pt x="497180" y="149135"/>
                  <a:pt x="504824" y="177800"/>
                </a:cubicBezTo>
                <a:cubicBezTo>
                  <a:pt x="507263" y="186946"/>
                  <a:pt x="513607" y="161018"/>
                  <a:pt x="517524" y="152400"/>
                </a:cubicBezTo>
                <a:cubicBezTo>
                  <a:pt x="520669" y="145482"/>
                  <a:pt x="523169" y="138289"/>
                  <a:pt x="525991" y="131234"/>
                </a:cubicBezTo>
                <a:cubicBezTo>
                  <a:pt x="527829" y="122045"/>
                  <a:pt x="527647" y="86875"/>
                  <a:pt x="551391" y="118534"/>
                </a:cubicBezTo>
                <a:cubicBezTo>
                  <a:pt x="556541" y="125401"/>
                  <a:pt x="554559" y="135417"/>
                  <a:pt x="555624" y="143934"/>
                </a:cubicBezTo>
                <a:cubicBezTo>
                  <a:pt x="557383" y="158006"/>
                  <a:pt x="558446" y="172156"/>
                  <a:pt x="559857" y="186267"/>
                </a:cubicBezTo>
                <a:cubicBezTo>
                  <a:pt x="570463" y="154455"/>
                  <a:pt x="556725" y="190967"/>
                  <a:pt x="593724" y="135467"/>
                </a:cubicBezTo>
                <a:cubicBezTo>
                  <a:pt x="617299" y="100104"/>
                  <a:pt x="603462" y="117262"/>
                  <a:pt x="636057" y="84667"/>
                </a:cubicBezTo>
                <a:cubicBezTo>
                  <a:pt x="637468" y="80434"/>
                  <a:pt x="636300" y="73963"/>
                  <a:pt x="640291" y="71967"/>
                </a:cubicBezTo>
                <a:cubicBezTo>
                  <a:pt x="644282" y="69971"/>
                  <a:pt x="652023" y="71844"/>
                  <a:pt x="652991" y="76200"/>
                </a:cubicBezTo>
                <a:cubicBezTo>
                  <a:pt x="671181" y="158057"/>
                  <a:pt x="629608" y="142644"/>
                  <a:pt x="678391" y="152400"/>
                </a:cubicBezTo>
                <a:cubicBezTo>
                  <a:pt x="679802" y="156633"/>
                  <a:pt x="681450" y="160795"/>
                  <a:pt x="682624" y="165100"/>
                </a:cubicBezTo>
                <a:cubicBezTo>
                  <a:pt x="690455" y="193812"/>
                  <a:pt x="693913" y="211196"/>
                  <a:pt x="699557" y="241300"/>
                </a:cubicBezTo>
                <a:cubicBezTo>
                  <a:pt x="701139" y="249736"/>
                  <a:pt x="702380" y="258233"/>
                  <a:pt x="703791" y="266700"/>
                </a:cubicBezTo>
                <a:cubicBezTo>
                  <a:pt x="705202" y="246945"/>
                  <a:pt x="704935" y="226997"/>
                  <a:pt x="708024" y="207434"/>
                </a:cubicBezTo>
                <a:cubicBezTo>
                  <a:pt x="709209" y="199928"/>
                  <a:pt x="709694" y="182869"/>
                  <a:pt x="716491" y="186267"/>
                </a:cubicBezTo>
                <a:cubicBezTo>
                  <a:pt x="727780" y="191911"/>
                  <a:pt x="727064" y="209232"/>
                  <a:pt x="733424" y="220134"/>
                </a:cubicBezTo>
                <a:cubicBezTo>
                  <a:pt x="736979" y="226228"/>
                  <a:pt x="741891" y="231423"/>
                  <a:pt x="746124" y="237067"/>
                </a:cubicBezTo>
                <a:cubicBezTo>
                  <a:pt x="752220" y="334614"/>
                  <a:pt x="747772" y="323833"/>
                  <a:pt x="758824" y="224367"/>
                </a:cubicBezTo>
                <a:cubicBezTo>
                  <a:pt x="762358" y="192565"/>
                  <a:pt x="762517" y="193738"/>
                  <a:pt x="767291" y="165100"/>
                </a:cubicBezTo>
                <a:cubicBezTo>
                  <a:pt x="783595" y="186839"/>
                  <a:pt x="780712" y="177583"/>
                  <a:pt x="784224" y="207434"/>
                </a:cubicBezTo>
                <a:cubicBezTo>
                  <a:pt x="790969" y="264767"/>
                  <a:pt x="792782" y="266976"/>
                  <a:pt x="784224" y="241300"/>
                </a:cubicBezTo>
                <a:cubicBezTo>
                  <a:pt x="780176" y="172484"/>
                  <a:pt x="787327" y="142058"/>
                  <a:pt x="771524" y="194734"/>
                </a:cubicBezTo>
                <a:cubicBezTo>
                  <a:pt x="769852" y="200307"/>
                  <a:pt x="771077" y="207250"/>
                  <a:pt x="767291" y="211667"/>
                </a:cubicBezTo>
                <a:cubicBezTo>
                  <a:pt x="761936" y="217914"/>
                  <a:pt x="753180" y="220134"/>
                  <a:pt x="746124" y="224367"/>
                </a:cubicBezTo>
                <a:cubicBezTo>
                  <a:pt x="744713" y="230011"/>
                  <a:pt x="747293" y="239139"/>
                  <a:pt x="741891" y="241300"/>
                </a:cubicBezTo>
                <a:cubicBezTo>
                  <a:pt x="721672" y="249388"/>
                  <a:pt x="717080" y="204476"/>
                  <a:pt x="716491" y="203200"/>
                </a:cubicBezTo>
                <a:cubicBezTo>
                  <a:pt x="712227" y="193961"/>
                  <a:pt x="705202" y="186267"/>
                  <a:pt x="699557" y="177800"/>
                </a:cubicBezTo>
                <a:cubicBezTo>
                  <a:pt x="696735" y="169333"/>
                  <a:pt x="694093" y="160805"/>
                  <a:pt x="691091" y="152400"/>
                </a:cubicBezTo>
                <a:cubicBezTo>
                  <a:pt x="687036" y="141046"/>
                  <a:pt x="681937" y="130057"/>
                  <a:pt x="678391" y="118534"/>
                </a:cubicBezTo>
                <a:cubicBezTo>
                  <a:pt x="676275" y="111657"/>
                  <a:pt x="675902" y="104348"/>
                  <a:pt x="674157" y="97367"/>
                </a:cubicBezTo>
                <a:cubicBezTo>
                  <a:pt x="671665" y="87401"/>
                  <a:pt x="668513" y="77612"/>
                  <a:pt x="665691" y="67734"/>
                </a:cubicBezTo>
                <a:cubicBezTo>
                  <a:pt x="652263" y="108012"/>
                  <a:pt x="676866" y="31107"/>
                  <a:pt x="657224" y="122767"/>
                </a:cubicBezTo>
                <a:cubicBezTo>
                  <a:pt x="655902" y="128938"/>
                  <a:pt x="651579" y="134056"/>
                  <a:pt x="648757" y="139700"/>
                </a:cubicBezTo>
                <a:cubicBezTo>
                  <a:pt x="644524" y="138289"/>
                  <a:pt x="639212" y="138622"/>
                  <a:pt x="636057" y="135467"/>
                </a:cubicBezTo>
                <a:cubicBezTo>
                  <a:pt x="616789" y="116199"/>
                  <a:pt x="615684" y="75142"/>
                  <a:pt x="610657" y="55034"/>
                </a:cubicBezTo>
                <a:cubicBezTo>
                  <a:pt x="607032" y="40535"/>
                  <a:pt x="599337" y="22500"/>
                  <a:pt x="593724" y="8467"/>
                </a:cubicBezTo>
                <a:cubicBezTo>
                  <a:pt x="584162" y="46717"/>
                  <a:pt x="595614" y="277"/>
                  <a:pt x="581024" y="63500"/>
                </a:cubicBezTo>
                <a:cubicBezTo>
                  <a:pt x="579716" y="69169"/>
                  <a:pt x="578053" y="74754"/>
                  <a:pt x="576791" y="80434"/>
                </a:cubicBezTo>
                <a:cubicBezTo>
                  <a:pt x="572283" y="100720"/>
                  <a:pt x="572652" y="112041"/>
                  <a:pt x="559857" y="131234"/>
                </a:cubicBezTo>
                <a:cubicBezTo>
                  <a:pt x="557035" y="135467"/>
                  <a:pt x="551390" y="136878"/>
                  <a:pt x="547157" y="139700"/>
                </a:cubicBezTo>
                <a:cubicBezTo>
                  <a:pt x="529790" y="125807"/>
                  <a:pt x="520780" y="121138"/>
                  <a:pt x="509057" y="101600"/>
                </a:cubicBezTo>
                <a:cubicBezTo>
                  <a:pt x="496940" y="81405"/>
                  <a:pt x="502457" y="73532"/>
                  <a:pt x="492124" y="50800"/>
                </a:cubicBezTo>
                <a:cubicBezTo>
                  <a:pt x="489204" y="44377"/>
                  <a:pt x="483657" y="39511"/>
                  <a:pt x="479424" y="33867"/>
                </a:cubicBezTo>
                <a:cubicBezTo>
                  <a:pt x="478013" y="39511"/>
                  <a:pt x="477793" y="45596"/>
                  <a:pt x="475191" y="50800"/>
                </a:cubicBezTo>
                <a:cubicBezTo>
                  <a:pt x="472036" y="57111"/>
                  <a:pt x="466592" y="61993"/>
                  <a:pt x="462491" y="67734"/>
                </a:cubicBezTo>
                <a:cubicBezTo>
                  <a:pt x="459534" y="71874"/>
                  <a:pt x="457077" y="76364"/>
                  <a:pt x="454024" y="80434"/>
                </a:cubicBezTo>
                <a:cubicBezTo>
                  <a:pt x="448603" y="87662"/>
                  <a:pt x="441740" y="93852"/>
                  <a:pt x="437091" y="101600"/>
                </a:cubicBezTo>
                <a:cubicBezTo>
                  <a:pt x="418558" y="132487"/>
                  <a:pt x="441833" y="116162"/>
                  <a:pt x="411691" y="131234"/>
                </a:cubicBezTo>
                <a:cubicBezTo>
                  <a:pt x="406046" y="125589"/>
                  <a:pt x="398779" y="121195"/>
                  <a:pt x="394757" y="114300"/>
                </a:cubicBezTo>
                <a:cubicBezTo>
                  <a:pt x="388682" y="103886"/>
                  <a:pt x="389291" y="70789"/>
                  <a:pt x="382057" y="80434"/>
                </a:cubicBezTo>
                <a:cubicBezTo>
                  <a:pt x="364378" y="104006"/>
                  <a:pt x="356657" y="165100"/>
                  <a:pt x="356657" y="165100"/>
                </a:cubicBezTo>
                <a:cubicBezTo>
                  <a:pt x="353869" y="160917"/>
                  <a:pt x="337943" y="136518"/>
                  <a:pt x="335491" y="135467"/>
                </a:cubicBezTo>
                <a:cubicBezTo>
                  <a:pt x="330143" y="133175"/>
                  <a:pt x="324202" y="138289"/>
                  <a:pt x="318557" y="139700"/>
                </a:cubicBezTo>
                <a:cubicBezTo>
                  <a:pt x="312913" y="138289"/>
                  <a:pt x="306041" y="139253"/>
                  <a:pt x="301624" y="135467"/>
                </a:cubicBezTo>
                <a:cubicBezTo>
                  <a:pt x="296500" y="131075"/>
                  <a:pt x="278286" y="93023"/>
                  <a:pt x="276224" y="88900"/>
                </a:cubicBezTo>
                <a:cubicBezTo>
                  <a:pt x="274813" y="80433"/>
                  <a:pt x="279668" y="67339"/>
                  <a:pt x="271991" y="63500"/>
                </a:cubicBezTo>
                <a:cubicBezTo>
                  <a:pt x="264631" y="59820"/>
                  <a:pt x="256139" y="69919"/>
                  <a:pt x="250824" y="76200"/>
                </a:cubicBezTo>
                <a:cubicBezTo>
                  <a:pt x="240194" y="88763"/>
                  <a:pt x="234364" y="104718"/>
                  <a:pt x="225424" y="118534"/>
                </a:cubicBezTo>
                <a:cubicBezTo>
                  <a:pt x="218830" y="128725"/>
                  <a:pt x="211313" y="138289"/>
                  <a:pt x="204257" y="148167"/>
                </a:cubicBezTo>
                <a:cubicBezTo>
                  <a:pt x="202846" y="153811"/>
                  <a:pt x="205013" y="162107"/>
                  <a:pt x="200024" y="165100"/>
                </a:cubicBezTo>
                <a:cubicBezTo>
                  <a:pt x="182383" y="175685"/>
                  <a:pt x="176547" y="144507"/>
                  <a:pt x="174624" y="139700"/>
                </a:cubicBezTo>
                <a:cubicBezTo>
                  <a:pt x="161924" y="167922"/>
                  <a:pt x="148988" y="196040"/>
                  <a:pt x="136524" y="224367"/>
                </a:cubicBezTo>
                <a:cubicBezTo>
                  <a:pt x="127319" y="245287"/>
                  <a:pt x="131091" y="248205"/>
                  <a:pt x="111124" y="262467"/>
                </a:cubicBezTo>
                <a:cubicBezTo>
                  <a:pt x="107493" y="265061"/>
                  <a:pt x="102657" y="265289"/>
                  <a:pt x="98424" y="266700"/>
                </a:cubicBezTo>
                <a:cubicBezTo>
                  <a:pt x="92780" y="263878"/>
                  <a:pt x="85598" y="263025"/>
                  <a:pt x="81491" y="258234"/>
                </a:cubicBezTo>
                <a:cubicBezTo>
                  <a:pt x="76545" y="252464"/>
                  <a:pt x="75291" y="244320"/>
                  <a:pt x="73024" y="237067"/>
                </a:cubicBezTo>
                <a:cubicBezTo>
                  <a:pt x="48526" y="158675"/>
                  <a:pt x="70927" y="217007"/>
                  <a:pt x="51857" y="169334"/>
                </a:cubicBezTo>
                <a:cubicBezTo>
                  <a:pt x="43106" y="195589"/>
                  <a:pt x="49771" y="174142"/>
                  <a:pt x="39157" y="220134"/>
                </a:cubicBezTo>
                <a:cubicBezTo>
                  <a:pt x="37849" y="225803"/>
                  <a:pt x="36186" y="231387"/>
                  <a:pt x="34924" y="237067"/>
                </a:cubicBezTo>
                <a:cubicBezTo>
                  <a:pt x="31864" y="250838"/>
                  <a:pt x="31697" y="258709"/>
                  <a:pt x="26457" y="270934"/>
                </a:cubicBezTo>
                <a:cubicBezTo>
                  <a:pt x="23971" y="276734"/>
                  <a:pt x="20813" y="282223"/>
                  <a:pt x="17991" y="287867"/>
                </a:cubicBezTo>
                <a:cubicBezTo>
                  <a:pt x="12346" y="285045"/>
                  <a:pt x="4558" y="274149"/>
                  <a:pt x="1057" y="279400"/>
                </a:cubicBezTo>
                <a:cubicBezTo>
                  <a:pt x="-3158" y="285723"/>
                  <a:pt x="6379" y="293649"/>
                  <a:pt x="9524" y="300567"/>
                </a:cubicBezTo>
                <a:cubicBezTo>
                  <a:pt x="21721" y="327400"/>
                  <a:pt x="19271" y="322030"/>
                  <a:pt x="34924" y="342900"/>
                </a:cubicBezTo>
                <a:cubicBezTo>
                  <a:pt x="39157" y="355600"/>
                  <a:pt x="38158" y="371534"/>
                  <a:pt x="47624" y="381000"/>
                </a:cubicBezTo>
                <a:cubicBezTo>
                  <a:pt x="52712" y="386088"/>
                  <a:pt x="49880" y="366752"/>
                  <a:pt x="51857" y="359834"/>
                </a:cubicBezTo>
                <a:cubicBezTo>
                  <a:pt x="55254" y="347945"/>
                  <a:pt x="67265" y="308824"/>
                  <a:pt x="77257" y="296334"/>
                </a:cubicBezTo>
                <a:cubicBezTo>
                  <a:pt x="88477" y="282309"/>
                  <a:pt x="104793" y="272759"/>
                  <a:pt x="115357" y="258234"/>
                </a:cubicBezTo>
                <a:cubicBezTo>
                  <a:pt x="143184" y="219972"/>
                  <a:pt x="142130" y="202889"/>
                  <a:pt x="161924" y="165100"/>
                </a:cubicBezTo>
                <a:cubicBezTo>
                  <a:pt x="171020" y="147734"/>
                  <a:pt x="191557" y="114300"/>
                  <a:pt x="191557" y="114300"/>
                </a:cubicBezTo>
                <a:cubicBezTo>
                  <a:pt x="197202" y="118533"/>
                  <a:pt x="203974" y="121580"/>
                  <a:pt x="208491" y="127000"/>
                </a:cubicBezTo>
                <a:cubicBezTo>
                  <a:pt x="211348" y="130428"/>
                  <a:pt x="211902" y="135314"/>
                  <a:pt x="212724" y="139700"/>
                </a:cubicBezTo>
                <a:cubicBezTo>
                  <a:pt x="216144" y="157943"/>
                  <a:pt x="218369" y="176389"/>
                  <a:pt x="221191" y="194734"/>
                </a:cubicBezTo>
                <a:cubicBezTo>
                  <a:pt x="230192" y="184506"/>
                  <a:pt x="304548" y="95478"/>
                  <a:pt x="339724" y="63500"/>
                </a:cubicBezTo>
                <a:cubicBezTo>
                  <a:pt x="346410" y="57422"/>
                  <a:pt x="354138" y="52570"/>
                  <a:pt x="360891" y="46567"/>
                </a:cubicBezTo>
                <a:cubicBezTo>
                  <a:pt x="384998" y="25139"/>
                  <a:pt x="368005" y="32908"/>
                  <a:pt x="390524" y="25400"/>
                </a:cubicBezTo>
                <a:cubicBezTo>
                  <a:pt x="394757" y="28222"/>
                  <a:pt x="399626" y="30269"/>
                  <a:pt x="403224" y="33867"/>
                </a:cubicBezTo>
                <a:cubicBezTo>
                  <a:pt x="426263" y="56906"/>
                  <a:pt x="417661" y="115427"/>
                  <a:pt x="420157" y="131234"/>
                </a:cubicBezTo>
                <a:lnTo>
                  <a:pt x="432857" y="211667"/>
                </a:lnTo>
                <a:cubicBezTo>
                  <a:pt x="456709" y="137129"/>
                  <a:pt x="453456" y="128662"/>
                  <a:pt x="479424" y="80434"/>
                </a:cubicBezTo>
                <a:cubicBezTo>
                  <a:pt x="484818" y="70417"/>
                  <a:pt x="489250" y="59684"/>
                  <a:pt x="496357" y="50800"/>
                </a:cubicBezTo>
                <a:cubicBezTo>
                  <a:pt x="500765" y="45290"/>
                  <a:pt x="507646" y="42333"/>
                  <a:pt x="513291" y="38100"/>
                </a:cubicBezTo>
                <a:cubicBezTo>
                  <a:pt x="523169" y="43745"/>
                  <a:pt x="535817" y="46150"/>
                  <a:pt x="542924" y="55034"/>
                </a:cubicBezTo>
                <a:cubicBezTo>
                  <a:pt x="548286" y="61737"/>
                  <a:pt x="545852" y="71950"/>
                  <a:pt x="547157" y="80434"/>
                </a:cubicBezTo>
                <a:cubicBezTo>
                  <a:pt x="548674" y="90296"/>
                  <a:pt x="550072" y="100177"/>
                  <a:pt x="551391" y="110067"/>
                </a:cubicBezTo>
                <a:cubicBezTo>
                  <a:pt x="552895" y="121344"/>
                  <a:pt x="550536" y="133758"/>
                  <a:pt x="555624" y="143934"/>
                </a:cubicBezTo>
                <a:cubicBezTo>
                  <a:pt x="558446" y="149578"/>
                  <a:pt x="566913" y="149578"/>
                  <a:pt x="572557" y="152400"/>
                </a:cubicBezTo>
                <a:cubicBezTo>
                  <a:pt x="579613" y="143933"/>
                  <a:pt x="585118" y="133885"/>
                  <a:pt x="593724" y="127000"/>
                </a:cubicBezTo>
                <a:cubicBezTo>
                  <a:pt x="600967" y="121206"/>
                  <a:pt x="622315" y="116678"/>
                  <a:pt x="631824" y="114300"/>
                </a:cubicBezTo>
                <a:cubicBezTo>
                  <a:pt x="633235" y="124178"/>
                  <a:pt x="633637" y="134254"/>
                  <a:pt x="636057" y="143934"/>
                </a:cubicBezTo>
                <a:cubicBezTo>
                  <a:pt x="641493" y="165679"/>
                  <a:pt x="647205" y="166229"/>
                  <a:pt x="657224" y="186267"/>
                </a:cubicBezTo>
                <a:cubicBezTo>
                  <a:pt x="659220" y="190258"/>
                  <a:pt x="660046" y="194734"/>
                  <a:pt x="661457" y="198967"/>
                </a:cubicBezTo>
                <a:cubicBezTo>
                  <a:pt x="719073" y="152876"/>
                  <a:pt x="644101" y="210427"/>
                  <a:pt x="708024" y="169334"/>
                </a:cubicBezTo>
                <a:cubicBezTo>
                  <a:pt x="719894" y="161703"/>
                  <a:pt x="730289" y="151966"/>
                  <a:pt x="741891" y="143934"/>
                </a:cubicBezTo>
                <a:cubicBezTo>
                  <a:pt x="748656" y="139251"/>
                  <a:pt x="756080" y="135595"/>
                  <a:pt x="763057" y="131234"/>
                </a:cubicBezTo>
                <a:cubicBezTo>
                  <a:pt x="767371" y="128537"/>
                  <a:pt x="771524" y="125589"/>
                  <a:pt x="775757" y="122767"/>
                </a:cubicBezTo>
                <a:cubicBezTo>
                  <a:pt x="777168" y="132645"/>
                  <a:pt x="777366" y="142774"/>
                  <a:pt x="779991" y="152400"/>
                </a:cubicBezTo>
                <a:cubicBezTo>
                  <a:pt x="781651" y="158488"/>
                  <a:pt x="787760" y="163062"/>
                  <a:pt x="788457" y="169334"/>
                </a:cubicBezTo>
                <a:cubicBezTo>
                  <a:pt x="792044" y="201621"/>
                  <a:pt x="791280" y="234245"/>
                  <a:pt x="792691" y="266700"/>
                </a:cubicBezTo>
                <a:cubicBezTo>
                  <a:pt x="794102" y="244122"/>
                  <a:pt x="789193" y="220227"/>
                  <a:pt x="796924" y="198967"/>
                </a:cubicBezTo>
                <a:cubicBezTo>
                  <a:pt x="799736" y="191234"/>
                  <a:pt x="805944" y="212774"/>
                  <a:pt x="809624" y="220134"/>
                </a:cubicBezTo>
                <a:cubicBezTo>
                  <a:pt x="818765" y="238417"/>
                  <a:pt x="813857" y="260175"/>
                  <a:pt x="813857" y="27940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4859D60-3F3A-4514-AED2-4C4D9FE716B5}"/>
              </a:ext>
            </a:extLst>
          </p:cNvPr>
          <p:cNvSpPr/>
          <p:nvPr/>
        </p:nvSpPr>
        <p:spPr>
          <a:xfrm>
            <a:off x="7895167" y="4634588"/>
            <a:ext cx="202198" cy="115212"/>
          </a:xfrm>
          <a:custGeom>
            <a:avLst/>
            <a:gdLst>
              <a:gd name="connsiteX0" fmla="*/ 88900 w 202198"/>
              <a:gd name="connsiteY0" fmla="*/ 912 h 178712"/>
              <a:gd name="connsiteX1" fmla="*/ 67733 w 202198"/>
              <a:gd name="connsiteY1" fmla="*/ 5145 h 178712"/>
              <a:gd name="connsiteX2" fmla="*/ 33866 w 202198"/>
              <a:gd name="connsiteY2" fmla="*/ 26312 h 178712"/>
              <a:gd name="connsiteX3" fmla="*/ 29633 w 202198"/>
              <a:gd name="connsiteY3" fmla="*/ 39012 h 178712"/>
              <a:gd name="connsiteX4" fmla="*/ 16933 w 202198"/>
              <a:gd name="connsiteY4" fmla="*/ 55945 h 178712"/>
              <a:gd name="connsiteX5" fmla="*/ 0 w 202198"/>
              <a:gd name="connsiteY5" fmla="*/ 81345 h 178712"/>
              <a:gd name="connsiteX6" fmla="*/ 4233 w 202198"/>
              <a:gd name="connsiteY6" fmla="*/ 157545 h 178712"/>
              <a:gd name="connsiteX7" fmla="*/ 16933 w 202198"/>
              <a:gd name="connsiteY7" fmla="*/ 170245 h 178712"/>
              <a:gd name="connsiteX8" fmla="*/ 38100 w 202198"/>
              <a:gd name="connsiteY8" fmla="*/ 174479 h 178712"/>
              <a:gd name="connsiteX9" fmla="*/ 55033 w 202198"/>
              <a:gd name="connsiteY9" fmla="*/ 178712 h 178712"/>
              <a:gd name="connsiteX10" fmla="*/ 135466 w 202198"/>
              <a:gd name="connsiteY10" fmla="*/ 170245 h 178712"/>
              <a:gd name="connsiteX11" fmla="*/ 165100 w 202198"/>
              <a:gd name="connsiteY11" fmla="*/ 166012 h 178712"/>
              <a:gd name="connsiteX12" fmla="*/ 169333 w 202198"/>
              <a:gd name="connsiteY12" fmla="*/ 153312 h 178712"/>
              <a:gd name="connsiteX13" fmla="*/ 190500 w 202198"/>
              <a:gd name="connsiteY13" fmla="*/ 127912 h 178712"/>
              <a:gd name="connsiteX14" fmla="*/ 194733 w 202198"/>
              <a:gd name="connsiteY14" fmla="*/ 64412 h 178712"/>
              <a:gd name="connsiteX15" fmla="*/ 182033 w 202198"/>
              <a:gd name="connsiteY15" fmla="*/ 60179 h 178712"/>
              <a:gd name="connsiteX16" fmla="*/ 177800 w 202198"/>
              <a:gd name="connsiteY16" fmla="*/ 47479 h 178712"/>
              <a:gd name="connsiteX17" fmla="*/ 152400 w 202198"/>
              <a:gd name="connsiteY17" fmla="*/ 34779 h 178712"/>
              <a:gd name="connsiteX18" fmla="*/ 148166 w 202198"/>
              <a:gd name="connsiteY18" fmla="*/ 22079 h 178712"/>
              <a:gd name="connsiteX19" fmla="*/ 88900 w 202198"/>
              <a:gd name="connsiteY19" fmla="*/ 912 h 1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198" h="178712">
                <a:moveTo>
                  <a:pt x="88900" y="912"/>
                </a:moveTo>
                <a:cubicBezTo>
                  <a:pt x="75494" y="-1910"/>
                  <a:pt x="74414" y="2473"/>
                  <a:pt x="67733" y="5145"/>
                </a:cubicBezTo>
                <a:cubicBezTo>
                  <a:pt x="61348" y="7699"/>
                  <a:pt x="41574" y="21173"/>
                  <a:pt x="33866" y="26312"/>
                </a:cubicBezTo>
                <a:cubicBezTo>
                  <a:pt x="32455" y="30545"/>
                  <a:pt x="31847" y="35138"/>
                  <a:pt x="29633" y="39012"/>
                </a:cubicBezTo>
                <a:cubicBezTo>
                  <a:pt x="26133" y="45138"/>
                  <a:pt x="20979" y="50165"/>
                  <a:pt x="16933" y="55945"/>
                </a:cubicBezTo>
                <a:cubicBezTo>
                  <a:pt x="11098" y="64281"/>
                  <a:pt x="5644" y="72878"/>
                  <a:pt x="0" y="81345"/>
                </a:cubicBezTo>
                <a:cubicBezTo>
                  <a:pt x="1411" y="106745"/>
                  <a:pt x="-527" y="132555"/>
                  <a:pt x="4233" y="157545"/>
                </a:cubicBezTo>
                <a:cubicBezTo>
                  <a:pt x="5353" y="163426"/>
                  <a:pt x="11578" y="167568"/>
                  <a:pt x="16933" y="170245"/>
                </a:cubicBezTo>
                <a:cubicBezTo>
                  <a:pt x="23369" y="173463"/>
                  <a:pt x="31076" y="172918"/>
                  <a:pt x="38100" y="174479"/>
                </a:cubicBezTo>
                <a:cubicBezTo>
                  <a:pt x="43779" y="175741"/>
                  <a:pt x="49389" y="177301"/>
                  <a:pt x="55033" y="178712"/>
                </a:cubicBezTo>
                <a:lnTo>
                  <a:pt x="135466" y="170245"/>
                </a:lnTo>
                <a:cubicBezTo>
                  <a:pt x="145378" y="169101"/>
                  <a:pt x="156175" y="170474"/>
                  <a:pt x="165100" y="166012"/>
                </a:cubicBezTo>
                <a:cubicBezTo>
                  <a:pt x="169091" y="164016"/>
                  <a:pt x="167575" y="157413"/>
                  <a:pt x="169333" y="153312"/>
                </a:cubicBezTo>
                <a:cubicBezTo>
                  <a:pt x="177926" y="133261"/>
                  <a:pt x="174282" y="138724"/>
                  <a:pt x="190500" y="127912"/>
                </a:cubicBezTo>
                <a:cubicBezTo>
                  <a:pt x="202824" y="103263"/>
                  <a:pt x="207225" y="101888"/>
                  <a:pt x="194733" y="64412"/>
                </a:cubicBezTo>
                <a:cubicBezTo>
                  <a:pt x="193322" y="60179"/>
                  <a:pt x="186266" y="61590"/>
                  <a:pt x="182033" y="60179"/>
                </a:cubicBezTo>
                <a:cubicBezTo>
                  <a:pt x="180622" y="55946"/>
                  <a:pt x="180588" y="50964"/>
                  <a:pt x="177800" y="47479"/>
                </a:cubicBezTo>
                <a:cubicBezTo>
                  <a:pt x="171831" y="40018"/>
                  <a:pt x="160767" y="37568"/>
                  <a:pt x="152400" y="34779"/>
                </a:cubicBezTo>
                <a:cubicBezTo>
                  <a:pt x="150989" y="30546"/>
                  <a:pt x="151651" y="24867"/>
                  <a:pt x="148166" y="22079"/>
                </a:cubicBezTo>
                <a:cubicBezTo>
                  <a:pt x="142446" y="17503"/>
                  <a:pt x="102306" y="3734"/>
                  <a:pt x="88900" y="912"/>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8787F3A-0C81-4FFC-9816-29198F0F81DF}"/>
              </a:ext>
            </a:extLst>
          </p:cNvPr>
          <p:cNvSpPr/>
          <p:nvPr/>
        </p:nvSpPr>
        <p:spPr>
          <a:xfrm>
            <a:off x="2847891" y="5693130"/>
            <a:ext cx="6517782" cy="45719"/>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8FE9BD86-75C4-42EE-A65C-08DD8254889B}"/>
              </a:ext>
            </a:extLst>
          </p:cNvPr>
          <p:cNvSpPr/>
          <p:nvPr/>
        </p:nvSpPr>
        <p:spPr>
          <a:xfrm>
            <a:off x="4656284" y="4986880"/>
            <a:ext cx="2133600" cy="2254250"/>
          </a:xfrm>
          <a:prstGeom prst="roundRect">
            <a:avLst/>
          </a:prstGeom>
          <a:blipFill>
            <a:blip r:embed="rId5"/>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F184D377-2140-419F-B01C-D81FBF77F0A3}"/>
              </a:ext>
            </a:extLst>
          </p:cNvPr>
          <p:cNvSpPr/>
          <p:nvPr/>
        </p:nvSpPr>
        <p:spPr>
          <a:xfrm>
            <a:off x="-32220" y="703731"/>
            <a:ext cx="2110402" cy="344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180C688B-569D-42BE-B081-BDA5F9EAF532}"/>
              </a:ext>
            </a:extLst>
          </p:cNvPr>
          <p:cNvSpPr/>
          <p:nvPr/>
        </p:nvSpPr>
        <p:spPr>
          <a:xfrm rot="5400000">
            <a:off x="323411" y="2433166"/>
            <a:ext cx="3165521" cy="344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FAB4FEC-D1D3-4EEA-9A03-6AD5CF7970F3}"/>
              </a:ext>
            </a:extLst>
          </p:cNvPr>
          <p:cNvSpPr/>
          <p:nvPr/>
        </p:nvSpPr>
        <p:spPr>
          <a:xfrm>
            <a:off x="-404604" y="4078067"/>
            <a:ext cx="2482786" cy="344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231E2D4F-0C09-42FB-8130-E74962A94C52}"/>
              </a:ext>
            </a:extLst>
          </p:cNvPr>
          <p:cNvSpPr/>
          <p:nvPr/>
        </p:nvSpPr>
        <p:spPr>
          <a:xfrm>
            <a:off x="-305654" y="2120222"/>
            <a:ext cx="2110402" cy="344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8" name="Picture 6" descr="Bookcase, Books, Shelf, Shelving">
            <a:extLst>
              <a:ext uri="{FF2B5EF4-FFF2-40B4-BE49-F238E27FC236}">
                <a16:creationId xmlns:a16="http://schemas.microsoft.com/office/drawing/2014/main" id="{FF3A2C73-73F3-4214-AA1B-766B33B42B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2979" y="3757097"/>
            <a:ext cx="4272742" cy="3899642"/>
          </a:xfrm>
          <a:prstGeom prst="rect">
            <a:avLst/>
          </a:prstGeom>
          <a:noFill/>
          <a:extLst>
            <a:ext uri="{909E8E84-426E-40DD-AFC4-6F175D3DCCD1}">
              <a14:hiddenFill xmlns:a14="http://schemas.microsoft.com/office/drawing/2010/main">
                <a:solidFill>
                  <a:srgbClr val="FFFFFF"/>
                </a:solidFill>
              </a14:hiddenFill>
            </a:ext>
          </a:extLst>
        </p:spPr>
      </p:pic>
      <p:sp>
        <p:nvSpPr>
          <p:cNvPr id="18" name="Flowchart: Manual Operation 17">
            <a:extLst>
              <a:ext uri="{FF2B5EF4-FFF2-40B4-BE49-F238E27FC236}">
                <a16:creationId xmlns:a16="http://schemas.microsoft.com/office/drawing/2014/main" id="{26B3E049-B620-4E2B-8178-ED63FA5B354F}"/>
              </a:ext>
            </a:extLst>
          </p:cNvPr>
          <p:cNvSpPr/>
          <p:nvPr/>
        </p:nvSpPr>
        <p:spPr>
          <a:xfrm rot="10800000">
            <a:off x="678871" y="6421582"/>
            <a:ext cx="10266217" cy="1260764"/>
          </a:xfrm>
          <a:prstGeom prst="flowChartManualOperation">
            <a:avLst/>
          </a:prstGeom>
          <a:blipFill dpi="0" rotWithShape="1">
            <a:blip r:embed="rId7"/>
            <a:srcRect/>
            <a:tile tx="0" ty="0" sx="100000" sy="100000" flip="none" algn="tl"/>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82" name="Picture 10" descr="#">
            <a:extLst>
              <a:ext uri="{FF2B5EF4-FFF2-40B4-BE49-F238E27FC236}">
                <a16:creationId xmlns:a16="http://schemas.microsoft.com/office/drawing/2014/main" id="{0FD67007-1145-47FE-B08A-279025418F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246485">
            <a:off x="12341467" y="6513673"/>
            <a:ext cx="1651223" cy="144940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
            <a:extLst>
              <a:ext uri="{FF2B5EF4-FFF2-40B4-BE49-F238E27FC236}">
                <a16:creationId xmlns:a16="http://schemas.microsoft.com/office/drawing/2014/main" id="{4EA2D39E-6719-4578-8C98-6DA75D7272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1012862">
            <a:off x="-2099089" y="7450487"/>
            <a:ext cx="1651223" cy="144940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
            <a:extLst>
              <a:ext uri="{FF2B5EF4-FFF2-40B4-BE49-F238E27FC236}">
                <a16:creationId xmlns:a16="http://schemas.microsoft.com/office/drawing/2014/main" id="{033484DF-FB01-4980-A0DE-D60449FA79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1012862">
            <a:off x="-1946689" y="7602887"/>
            <a:ext cx="1651223" cy="1449407"/>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088ECED7-BB23-4147-BEBE-91B9008E2B6F}"/>
              </a:ext>
            </a:extLst>
          </p:cNvPr>
          <p:cNvSpPr/>
          <p:nvPr/>
        </p:nvSpPr>
        <p:spPr>
          <a:xfrm>
            <a:off x="11293703" y="1494101"/>
            <a:ext cx="1052945" cy="5855969"/>
          </a:xfrm>
          <a:prstGeom prst="rect">
            <a:avLst/>
          </a:prstGeom>
          <a:solidFill>
            <a:srgbClr val="FFD653"/>
          </a:solidFill>
          <a:ln w="146050" cmpd="tri">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D83975B3-5A62-44A0-A698-ABB983195958}"/>
              </a:ext>
            </a:extLst>
          </p:cNvPr>
          <p:cNvSpPr/>
          <p:nvPr/>
        </p:nvSpPr>
        <p:spPr>
          <a:xfrm>
            <a:off x="11441796" y="4184871"/>
            <a:ext cx="382385" cy="23414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84" name="Picture 12" descr="#">
            <a:extLst>
              <a:ext uri="{FF2B5EF4-FFF2-40B4-BE49-F238E27FC236}">
                <a16:creationId xmlns:a16="http://schemas.microsoft.com/office/drawing/2014/main" id="{604D30F0-128A-4069-B41B-456B465E85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1442" y="5746767"/>
            <a:ext cx="2266215" cy="226621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
            <a:extLst>
              <a:ext uri="{FF2B5EF4-FFF2-40B4-BE49-F238E27FC236}">
                <a16:creationId xmlns:a16="http://schemas.microsoft.com/office/drawing/2014/main" id="{F0635F8B-B753-4CCF-9BB2-38870F90BA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7996" y="5593322"/>
            <a:ext cx="1636292" cy="196355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descr="Cards, Deck, Meticulous, Papers, Orange">
            <a:extLst>
              <a:ext uri="{FF2B5EF4-FFF2-40B4-BE49-F238E27FC236}">
                <a16:creationId xmlns:a16="http://schemas.microsoft.com/office/drawing/2014/main" id="{93F5F637-A743-4875-B8D9-9F9B23EEAB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10979">
            <a:off x="6642614" y="6328093"/>
            <a:ext cx="1698466" cy="127478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81C9843C-6253-469B-8237-85068DD39B57}"/>
              </a:ext>
            </a:extLst>
          </p:cNvPr>
          <p:cNvSpPr txBox="1"/>
          <p:nvPr/>
        </p:nvSpPr>
        <p:spPr>
          <a:xfrm rot="498001">
            <a:off x="7195997" y="6801710"/>
            <a:ext cx="591700" cy="369332"/>
          </a:xfrm>
          <a:prstGeom prst="rect">
            <a:avLst/>
          </a:prstGeom>
          <a:noFill/>
          <a:ln w="412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AutoShape 20" descr="#">
            <a:extLst>
              <a:ext uri="{FF2B5EF4-FFF2-40B4-BE49-F238E27FC236}">
                <a16:creationId xmlns:a16="http://schemas.microsoft.com/office/drawing/2014/main" id="{913EF6A0-9809-48F0-84DB-CC256415A7B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94" name="Picture 22" descr="#">
            <a:extLst>
              <a:ext uri="{FF2B5EF4-FFF2-40B4-BE49-F238E27FC236}">
                <a16:creationId xmlns:a16="http://schemas.microsoft.com/office/drawing/2014/main" id="{5AE947D9-9E84-46DA-A738-D5A6D975893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56779" y="5970797"/>
            <a:ext cx="790575" cy="857250"/>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a:extLst>
              <a:ext uri="{FF2B5EF4-FFF2-40B4-BE49-F238E27FC236}">
                <a16:creationId xmlns:a16="http://schemas.microsoft.com/office/drawing/2014/main" id="{83FCF1D5-AC2D-48A5-91A2-050BEED492DE}"/>
              </a:ext>
            </a:extLst>
          </p:cNvPr>
          <p:cNvSpPr txBox="1">
            <a:spLocks/>
          </p:cNvSpPr>
          <p:nvPr/>
        </p:nvSpPr>
        <p:spPr>
          <a:xfrm>
            <a:off x="3017110" y="1125308"/>
            <a:ext cx="4526472" cy="607892"/>
          </a:xfrm>
          <a:prstGeom prst="rect">
            <a:avLst/>
          </a:prstGeom>
          <a:noFill/>
          <a:ln w="66675">
            <a:noFill/>
          </a:ln>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w="0">
                  <a:solidFill>
                    <a:prstClr val="black"/>
                  </a:solidFill>
                </a:ln>
                <a:solidFill>
                  <a:prstClr val="white"/>
                </a:solidFill>
                <a:effectLst/>
                <a:uLnTx/>
                <a:uFillTx/>
                <a:latin typeface="Rage Italic" panose="03070502040507070304" pitchFamily="66" charset="0"/>
                <a:ea typeface="+mj-ea"/>
                <a:cs typeface="Calibri" panose="020F0502020204030204" pitchFamily="34" charset="0"/>
              </a:rPr>
              <a:t>Developing spontaneous speech?</a:t>
            </a:r>
          </a:p>
        </p:txBody>
      </p:sp>
      <p:sp>
        <p:nvSpPr>
          <p:cNvPr id="3" name="TextBox 2">
            <a:extLst>
              <a:ext uri="{FF2B5EF4-FFF2-40B4-BE49-F238E27FC236}">
                <a16:creationId xmlns:a16="http://schemas.microsoft.com/office/drawing/2014/main" id="{A1A6DA25-A2DA-4118-BE59-AA5D92E0AD22}"/>
              </a:ext>
            </a:extLst>
          </p:cNvPr>
          <p:cNvSpPr txBox="1"/>
          <p:nvPr/>
        </p:nvSpPr>
        <p:spPr>
          <a:xfrm rot="544359">
            <a:off x="7590685" y="1701312"/>
            <a:ext cx="22606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F0"/>
                </a:solidFill>
                <a:effectLst/>
                <a:uLnTx/>
                <a:uFillTx/>
                <a:latin typeface="Calibri" panose="020F0502020204030204"/>
                <a:ea typeface="+mn-ea"/>
                <a:cs typeface="+mn-cs"/>
              </a:rPr>
              <a:t>Facile</a:t>
            </a:r>
          </a:p>
        </p:txBody>
      </p:sp>
      <p:sp>
        <p:nvSpPr>
          <p:cNvPr id="36" name="TextBox 35">
            <a:extLst>
              <a:ext uri="{FF2B5EF4-FFF2-40B4-BE49-F238E27FC236}">
                <a16:creationId xmlns:a16="http://schemas.microsoft.com/office/drawing/2014/main" id="{753DB25A-CD03-47BE-8272-3145DE477119}"/>
              </a:ext>
            </a:extLst>
          </p:cNvPr>
          <p:cNvSpPr txBox="1"/>
          <p:nvPr/>
        </p:nvSpPr>
        <p:spPr>
          <a:xfrm rot="883605">
            <a:off x="6036364" y="3828785"/>
            <a:ext cx="22606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0070C0"/>
                </a:solidFill>
                <a:effectLst/>
                <a:uLnTx/>
                <a:uFillTx/>
                <a:latin typeface="Calibri" panose="020F0502020204030204"/>
                <a:ea typeface="+mn-ea"/>
                <a:cs typeface="+mn-cs"/>
              </a:rPr>
              <a:t>Fàcil</a:t>
            </a:r>
            <a:endParaRPr kumimoji="0" lang="en-GB" sz="4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2FB3022A-D255-43E3-A55E-124A6FB7A60C}"/>
              </a:ext>
            </a:extLst>
          </p:cNvPr>
          <p:cNvSpPr txBox="1"/>
          <p:nvPr/>
        </p:nvSpPr>
        <p:spPr>
          <a:xfrm rot="20874558">
            <a:off x="5810047" y="2444685"/>
            <a:ext cx="22606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29F733"/>
                </a:solidFill>
                <a:effectLst/>
                <a:uLnTx/>
                <a:uFillTx/>
                <a:latin typeface="Calibri" panose="020F0502020204030204"/>
                <a:ea typeface="+mn-ea"/>
                <a:cs typeface="+mn-cs"/>
              </a:rPr>
              <a:t>Einfach</a:t>
            </a:r>
            <a:endParaRPr kumimoji="0" lang="en-GB" sz="4800" b="0" i="0" u="none" strike="noStrike" kern="1200" cap="none" spc="0" normalizeH="0" baseline="0" noProof="0" dirty="0">
              <a:ln>
                <a:noFill/>
              </a:ln>
              <a:solidFill>
                <a:srgbClr val="29F733"/>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A64E4D3E-5182-471B-8E2C-00DA57D99DDC}"/>
              </a:ext>
            </a:extLst>
          </p:cNvPr>
          <p:cNvSpPr txBox="1"/>
          <p:nvPr/>
        </p:nvSpPr>
        <p:spPr>
          <a:xfrm rot="744029">
            <a:off x="3768416" y="2491769"/>
            <a:ext cx="226062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az-Cyrl-AZ" sz="4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az-Cyrl-AZ" sz="4800" b="0" i="0" u="none" strike="noStrike" kern="1200" cap="none" spc="0" normalizeH="0" baseline="0" noProof="0" dirty="0">
                <a:ln>
                  <a:noFill/>
                </a:ln>
                <a:solidFill>
                  <a:srgbClr val="FFFF00"/>
                </a:solidFill>
                <a:effectLst/>
                <a:uLnTx/>
                <a:uFillTx/>
                <a:latin typeface="Calibri" panose="020F0502020204030204"/>
                <a:ea typeface="+mn-ea"/>
                <a:cs typeface="+mn-cs"/>
              </a:rPr>
              <a:t>легко</a:t>
            </a:r>
            <a:endParaRPr kumimoji="0" lang="en-GB" sz="4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6FE1EAF2-0B2E-4273-9A9A-71E21F87EE1E}"/>
              </a:ext>
            </a:extLst>
          </p:cNvPr>
          <p:cNvSpPr txBox="1"/>
          <p:nvPr/>
        </p:nvSpPr>
        <p:spPr>
          <a:xfrm rot="20633375">
            <a:off x="3444155" y="4078066"/>
            <a:ext cx="22606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D830B4"/>
                </a:solidFill>
                <a:effectLst/>
                <a:uLnTx/>
                <a:uFillTx/>
                <a:latin typeface="Calibri" panose="020F0502020204030204"/>
                <a:ea typeface="+mn-ea"/>
                <a:cs typeface="+mn-cs"/>
              </a:rPr>
              <a:t>Jiǎndān</a:t>
            </a:r>
            <a:endParaRPr kumimoji="0" lang="en-GB" sz="4800" b="0" i="0" u="none" strike="noStrike" kern="1200" cap="none" spc="0" normalizeH="0" baseline="0" noProof="0" dirty="0">
              <a:ln>
                <a:noFill/>
              </a:ln>
              <a:solidFill>
                <a:srgbClr val="D830B4"/>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4CB573D5-18D9-49F7-967A-23D08C139306}"/>
              </a:ext>
            </a:extLst>
          </p:cNvPr>
          <p:cNvSpPr txBox="1"/>
          <p:nvPr/>
        </p:nvSpPr>
        <p:spPr>
          <a:xfrm rot="21040731">
            <a:off x="6219737" y="1140037"/>
            <a:ext cx="226062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55F0B"/>
                </a:solidFill>
                <a:effectLst/>
                <a:uLnTx/>
                <a:uFillTx/>
                <a:latin typeface="Calibri" panose="020F0502020204030204"/>
                <a:ea typeface="+mn-ea"/>
                <a:cs typeface="+mn-cs"/>
              </a:rPr>
              <a:t>سهل</a:t>
            </a:r>
            <a:endParaRPr kumimoji="0" lang="en-GB" sz="5400" b="0" i="0" u="none" strike="noStrike" kern="1200" cap="none" spc="0" normalizeH="0" baseline="0" noProof="0" dirty="0">
              <a:ln>
                <a:noFill/>
              </a:ln>
              <a:solidFill>
                <a:srgbClr val="F55F0B"/>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B71813D-108F-4EB0-ABC2-05ECF57ADD40}"/>
              </a:ext>
            </a:extLst>
          </p:cNvPr>
          <p:cNvSpPr txBox="1"/>
          <p:nvPr/>
        </p:nvSpPr>
        <p:spPr>
          <a:xfrm rot="703692">
            <a:off x="7817498" y="3224645"/>
            <a:ext cx="15131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AE" sz="6000" b="0"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آسان</a:t>
            </a:r>
            <a:endParaRPr kumimoji="0" lang="en-GB" sz="6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7DE83C2-884B-CB98-E058-DC8C33EC5F7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822816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241EC4-02C4-432D-9E86-4C5278D0A4D1}"/>
              </a:ext>
            </a:extLst>
          </p:cNvPr>
          <p:cNvSpPr/>
          <p:nvPr/>
        </p:nvSpPr>
        <p:spPr>
          <a:xfrm>
            <a:off x="0" y="-26664"/>
            <a:ext cx="12192000" cy="1015663"/>
          </a:xfrm>
          <a:prstGeom prst="rect">
            <a:avLst/>
          </a:prstGeom>
          <a:solidFill>
            <a:srgbClr val="00206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FF00"/>
                </a:solidFill>
                <a:effectLst>
                  <a:innerShdw blurRad="63500" dist="50800">
                    <a:prstClr val="black">
                      <a:alpha val="50000"/>
                    </a:prstClr>
                  </a:innerShdw>
                </a:effectLst>
                <a:uLnTx/>
                <a:uFillTx/>
                <a:latin typeface="Calibri" panose="020F0502020204030204"/>
                <a:ea typeface="+mn-ea"/>
                <a:cs typeface="+mn-cs"/>
              </a:rPr>
              <a:t>PART2: </a:t>
            </a:r>
            <a:r>
              <a:rPr lang="en-GB" sz="6000" dirty="0">
                <a:solidFill>
                  <a:srgbClr val="FFFF00"/>
                </a:solidFill>
                <a:effectLst>
                  <a:innerShdw blurRad="63500" dist="50800">
                    <a:prstClr val="black">
                      <a:alpha val="50000"/>
                    </a:prstClr>
                  </a:innerShdw>
                </a:effectLst>
                <a:latin typeface="Calibri" panose="020F0502020204030204"/>
              </a:rPr>
              <a:t>R</a:t>
            </a:r>
            <a:r>
              <a:rPr kumimoji="0" lang="en-GB" sz="6000" b="0" i="0" u="none" strike="noStrike" kern="1200" cap="none" spc="0" normalizeH="0" baseline="0" noProof="0" dirty="0" err="1">
                <a:ln>
                  <a:noFill/>
                </a:ln>
                <a:solidFill>
                  <a:srgbClr val="FFFF00"/>
                </a:solidFill>
                <a:effectLst>
                  <a:innerShdw blurRad="63500" dist="50800">
                    <a:prstClr val="black">
                      <a:alpha val="50000"/>
                    </a:prstClr>
                  </a:innerShdw>
                </a:effectLst>
                <a:uLnTx/>
                <a:uFillTx/>
                <a:latin typeface="Calibri" panose="020F0502020204030204"/>
                <a:ea typeface="+mn-ea"/>
                <a:cs typeface="+mn-cs"/>
              </a:rPr>
              <a:t>esearch</a:t>
            </a:r>
            <a:r>
              <a:rPr kumimoji="0" lang="en-GB" sz="6000" b="0" i="0" u="none" strike="noStrike" kern="1200" cap="none" spc="0" normalizeH="0" baseline="0" noProof="0" dirty="0">
                <a:ln>
                  <a:noFill/>
                </a:ln>
                <a:solidFill>
                  <a:srgbClr val="FFFF00"/>
                </a:solidFill>
                <a:effectLst>
                  <a:innerShdw blurRad="63500" dist="50800">
                    <a:prstClr val="black">
                      <a:alpha val="50000"/>
                    </a:prstClr>
                  </a:innerShdw>
                </a:effectLst>
                <a:uLnTx/>
                <a:uFillTx/>
                <a:latin typeface="Calibri" panose="020F0502020204030204"/>
                <a:ea typeface="+mn-ea"/>
                <a:cs typeface="+mn-cs"/>
              </a:rPr>
              <a:t> and Principles</a:t>
            </a:r>
          </a:p>
        </p:txBody>
      </p:sp>
      <p:pic>
        <p:nvPicPr>
          <p:cNvPr id="2" name="Picture 1">
            <a:extLst>
              <a:ext uri="{FF2B5EF4-FFF2-40B4-BE49-F238E27FC236}">
                <a16:creationId xmlns:a16="http://schemas.microsoft.com/office/drawing/2014/main" id="{0729E302-0394-487A-14B0-78533B5AB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4110195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 Question Mark, Help, Response">
            <a:extLst>
              <a:ext uri="{FF2B5EF4-FFF2-40B4-BE49-F238E27FC236}">
                <a16:creationId xmlns:a16="http://schemas.microsoft.com/office/drawing/2014/main" id="{565C2E1E-DC55-4DD4-AEA7-F8F530D38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993"/>
            <a:ext cx="1973766" cy="1804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5B3E1CE-0AB6-4834-8CD0-2DC79C068C45}"/>
              </a:ext>
            </a:extLst>
          </p:cNvPr>
          <p:cNvSpPr/>
          <p:nvPr/>
        </p:nvSpPr>
        <p:spPr>
          <a:xfrm>
            <a:off x="2342425" y="447283"/>
            <a:ext cx="577433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So…, how do we learn to speak?</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7A224F4-DE17-40B5-9E6E-7AB2E4D1301D}"/>
              </a:ext>
            </a:extLst>
          </p:cNvPr>
          <p:cNvSpPr/>
          <p:nvPr/>
        </p:nvSpPr>
        <p:spPr>
          <a:xfrm>
            <a:off x="1543068" y="1205792"/>
            <a:ext cx="3296324" cy="527873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How do you learn language?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Babies listen to people talking from the time they are born, and so they are learning language from the very beginning. Adults tend to use exaggerated 'baby-talk', stressing particular parts of speech and attracting the baby's attention. From the age of six months babies begin to concentrate on their own language. They stop babbling by nine months or so and later learn single words, two-word speech, and whole sentences around the age of three. By the age of 18, you may have learnt around 60,000 different words.</a:t>
            </a:r>
          </a:p>
        </p:txBody>
      </p:sp>
      <p:pic>
        <p:nvPicPr>
          <p:cNvPr id="19" name="Picture 18" descr="A baby posing for the camera&#10;&#10;Description generated with high confidence">
            <a:extLst>
              <a:ext uri="{FF2B5EF4-FFF2-40B4-BE49-F238E27FC236}">
                <a16:creationId xmlns:a16="http://schemas.microsoft.com/office/drawing/2014/main" id="{20BD4B20-EAC4-42B5-8671-CE423E3FB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996" y="1205792"/>
            <a:ext cx="4154180" cy="2933589"/>
          </a:xfrm>
          <a:prstGeom prst="rect">
            <a:avLst/>
          </a:prstGeom>
        </p:spPr>
      </p:pic>
      <p:sp>
        <p:nvSpPr>
          <p:cNvPr id="20" name="Rectangle 19">
            <a:extLst>
              <a:ext uri="{FF2B5EF4-FFF2-40B4-BE49-F238E27FC236}">
                <a16:creationId xmlns:a16="http://schemas.microsoft.com/office/drawing/2014/main" id="{46E07034-0A1F-4EFA-8207-DFE5C0D6C2E9}"/>
              </a:ext>
            </a:extLst>
          </p:cNvPr>
          <p:cNvSpPr/>
          <p:nvPr/>
        </p:nvSpPr>
        <p:spPr>
          <a:xfrm>
            <a:off x="4920996" y="4237703"/>
            <a:ext cx="4154181" cy="22468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Listening to adults helps babies to learn  	their own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Source: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www.sciencemuseum.org.uk</a:t>
            </a:r>
          </a:p>
        </p:txBody>
      </p:sp>
      <p:sp>
        <p:nvSpPr>
          <p:cNvPr id="28" name="Rectangle 27">
            <a:extLst>
              <a:ext uri="{FF2B5EF4-FFF2-40B4-BE49-F238E27FC236}">
                <a16:creationId xmlns:a16="http://schemas.microsoft.com/office/drawing/2014/main" id="{895476C1-1BFA-4A60-96CC-43E9A1FFEDDE}"/>
              </a:ext>
            </a:extLst>
          </p:cNvPr>
          <p:cNvSpPr/>
          <p:nvPr/>
        </p:nvSpPr>
        <p:spPr>
          <a:xfrm>
            <a:off x="5711438" y="6114346"/>
            <a:ext cx="928811" cy="2569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Graphic 25">
            <a:extLst>
              <a:ext uri="{FF2B5EF4-FFF2-40B4-BE49-F238E27FC236}">
                <a16:creationId xmlns:a16="http://schemas.microsoft.com/office/drawing/2014/main" id="{B0F1DA2E-4A17-4C05-9999-20FCFF4AF6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91832" y="6136587"/>
            <a:ext cx="768021" cy="212474"/>
          </a:xfrm>
          <a:prstGeom prst="rect">
            <a:avLst/>
          </a:prstGeom>
        </p:spPr>
      </p:pic>
      <p:cxnSp>
        <p:nvCxnSpPr>
          <p:cNvPr id="31" name="Straight Connector 30">
            <a:extLst>
              <a:ext uri="{FF2B5EF4-FFF2-40B4-BE49-F238E27FC236}">
                <a16:creationId xmlns:a16="http://schemas.microsoft.com/office/drawing/2014/main" id="{AF747655-293E-4D6F-B46E-F15460929179}"/>
              </a:ext>
            </a:extLst>
          </p:cNvPr>
          <p:cNvCxnSpPr>
            <a:cxnSpLocks/>
          </p:cNvCxnSpPr>
          <p:nvPr/>
        </p:nvCxnSpPr>
        <p:spPr>
          <a:xfrm>
            <a:off x="2307771" y="1926691"/>
            <a:ext cx="207666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5838250-312A-45C7-AFD7-C0A530BB771B}"/>
              </a:ext>
            </a:extLst>
          </p:cNvPr>
          <p:cNvCxnSpPr>
            <a:cxnSpLocks/>
          </p:cNvCxnSpPr>
          <p:nvPr/>
        </p:nvCxnSpPr>
        <p:spPr>
          <a:xfrm>
            <a:off x="1639555" y="2751214"/>
            <a:ext cx="223687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6AE0ED-F303-40E9-BBCE-0728A475B78C}"/>
              </a:ext>
            </a:extLst>
          </p:cNvPr>
          <p:cNvCxnSpPr>
            <a:cxnSpLocks/>
          </p:cNvCxnSpPr>
          <p:nvPr/>
        </p:nvCxnSpPr>
        <p:spPr>
          <a:xfrm>
            <a:off x="2557863" y="3845157"/>
            <a:ext cx="182656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A4F8E0-78F8-4C94-8FC1-052789565B8D}"/>
              </a:ext>
            </a:extLst>
          </p:cNvPr>
          <p:cNvCxnSpPr>
            <a:cxnSpLocks/>
          </p:cNvCxnSpPr>
          <p:nvPr/>
        </p:nvCxnSpPr>
        <p:spPr>
          <a:xfrm>
            <a:off x="1639555" y="4388327"/>
            <a:ext cx="233847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FC73C0F-91D4-4B76-B1E4-89ADC47DAFC9}"/>
              </a:ext>
            </a:extLst>
          </p:cNvPr>
          <p:cNvCxnSpPr>
            <a:cxnSpLocks/>
          </p:cNvCxnSpPr>
          <p:nvPr/>
        </p:nvCxnSpPr>
        <p:spPr>
          <a:xfrm>
            <a:off x="2045955" y="5478573"/>
            <a:ext cx="260419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8D22391-F3D4-4247-BF87-81CD40D26F28}"/>
              </a:ext>
            </a:extLst>
          </p:cNvPr>
          <p:cNvCxnSpPr>
            <a:cxnSpLocks/>
          </p:cNvCxnSpPr>
          <p:nvPr/>
        </p:nvCxnSpPr>
        <p:spPr>
          <a:xfrm>
            <a:off x="1639555" y="5775557"/>
            <a:ext cx="111843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2A4BB60-6521-41ED-B33E-6FDED7393DAC}"/>
              </a:ext>
            </a:extLst>
          </p:cNvPr>
          <p:cNvCxnSpPr>
            <a:cxnSpLocks/>
          </p:cNvCxnSpPr>
          <p:nvPr/>
        </p:nvCxnSpPr>
        <p:spPr>
          <a:xfrm>
            <a:off x="1639555" y="4677496"/>
            <a:ext cx="86136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1002752-466D-4D0A-96ED-161E82EBE69D}"/>
              </a:ext>
            </a:extLst>
          </p:cNvPr>
          <p:cNvCxnSpPr>
            <a:cxnSpLocks/>
          </p:cNvCxnSpPr>
          <p:nvPr/>
        </p:nvCxnSpPr>
        <p:spPr>
          <a:xfrm>
            <a:off x="1639555" y="4105335"/>
            <a:ext cx="70287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ABB1E50-3C1E-B1FB-9354-EAC87C869B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140499061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 Question Mark, Help, Response">
            <a:extLst>
              <a:ext uri="{FF2B5EF4-FFF2-40B4-BE49-F238E27FC236}">
                <a16:creationId xmlns:a16="http://schemas.microsoft.com/office/drawing/2014/main" id="{565C2E1E-DC55-4DD4-AEA7-F8F530D38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264" y="92977"/>
            <a:ext cx="1973766" cy="18048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250C6D9-8411-4E72-9F25-E5BABE145AF1}"/>
              </a:ext>
            </a:extLst>
          </p:cNvPr>
          <p:cNvSpPr/>
          <p:nvPr/>
        </p:nvSpPr>
        <p:spPr>
          <a:xfrm>
            <a:off x="3633662" y="1947168"/>
            <a:ext cx="7950525" cy="156966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American  linguist, educational researcher, and political activist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In the 80’s he developed his </a:t>
            </a:r>
            <a:r>
              <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rPr>
              <a:t>Theory of Second Language Acquisition</a:t>
            </a:r>
          </a:p>
        </p:txBody>
      </p:sp>
      <p:sp>
        <p:nvSpPr>
          <p:cNvPr id="5" name="Rectangle 4">
            <a:extLst>
              <a:ext uri="{FF2B5EF4-FFF2-40B4-BE49-F238E27FC236}">
                <a16:creationId xmlns:a16="http://schemas.microsoft.com/office/drawing/2014/main" id="{95B3E1CE-0AB6-4834-8CD0-2DC79C068C45}"/>
              </a:ext>
            </a:extLst>
          </p:cNvPr>
          <p:cNvSpPr/>
          <p:nvPr/>
        </p:nvSpPr>
        <p:spPr>
          <a:xfrm>
            <a:off x="4466718" y="1098023"/>
            <a:ext cx="31422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Stephen Krashen</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8" name="Picture 4" descr="Stephen Krashen">
            <a:extLst>
              <a:ext uri="{FF2B5EF4-FFF2-40B4-BE49-F238E27FC236}">
                <a16:creationId xmlns:a16="http://schemas.microsoft.com/office/drawing/2014/main" id="{40E283FB-CBA2-495D-A5A7-2D94AAB13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30" y="2000276"/>
            <a:ext cx="3157424" cy="44236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B95813A-4CA9-4B2F-9086-9F8D410459C8}"/>
              </a:ext>
            </a:extLst>
          </p:cNvPr>
          <p:cNvSpPr txBox="1"/>
          <p:nvPr/>
        </p:nvSpPr>
        <p:spPr>
          <a:xfrm>
            <a:off x="4781135" y="4490159"/>
            <a:ext cx="506005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Access Stephen Krashen’s video following this link: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https://www.youtube.com/watch?v=NiTsduRreug</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4A74482-E4BB-4DEE-B023-E7B12C448E81}"/>
              </a:ext>
            </a:extLst>
          </p:cNvPr>
          <p:cNvSpPr txBox="1"/>
          <p:nvPr/>
        </p:nvSpPr>
        <p:spPr>
          <a:xfrm>
            <a:off x="3897747" y="3842754"/>
            <a:ext cx="6322018" cy="36933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Watch the video</a:t>
            </a:r>
            <a:r>
              <a:rPr kumimoji="0" lang="en-GB" sz="1800" b="1" i="0" u="none" strike="noStrike" kern="1200" cap="none" spc="0" normalizeH="0" noProof="0" dirty="0">
                <a:ln>
                  <a:noFill/>
                </a:ln>
                <a:solidFill>
                  <a:prstClr val="black"/>
                </a:solidFill>
                <a:effectLst/>
                <a:uLnTx/>
                <a:uFillTx/>
                <a:latin typeface="Calibri" panose="020F0502020204030204"/>
                <a:ea typeface="+mn-ea"/>
                <a:cs typeface="+mn-cs"/>
              </a:rPr>
              <a:t> (15 </a:t>
            </a:r>
            <a:r>
              <a:rPr lang="en-GB" b="1" dirty="0">
                <a:solidFill>
                  <a:prstClr val="black"/>
                </a:solidFill>
                <a:latin typeface="Calibri" panose="020F0502020204030204"/>
              </a:rPr>
              <a:t>minutes) </a:t>
            </a:r>
            <a:r>
              <a:rPr kumimoji="0" lang="en-GB" sz="1800" b="1" i="0" u="none" strike="noStrike" kern="1200" cap="none" spc="0" normalizeH="0" noProof="0" dirty="0">
                <a:ln>
                  <a:noFill/>
                </a:ln>
                <a:solidFill>
                  <a:prstClr val="black"/>
                </a:solidFill>
                <a:effectLst/>
                <a:uLnTx/>
                <a:uFillTx/>
                <a:latin typeface="Calibri" panose="020F0502020204030204"/>
                <a:ea typeface="+mn-ea"/>
                <a:cs typeface="+mn-cs"/>
              </a:rPr>
              <a:t>then share your reactions</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3" name="Picture 2" descr="#">
            <a:hlinkClick r:id="rId4"/>
            <a:extLst>
              <a:ext uri="{FF2B5EF4-FFF2-40B4-BE49-F238E27FC236}">
                <a16:creationId xmlns:a16="http://schemas.microsoft.com/office/drawing/2014/main" id="{7E3AAE4A-0F7E-4B07-9244-A57E373D75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7747" y="4467703"/>
            <a:ext cx="682519" cy="5156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EF929DA-630C-39B6-D83F-C1932C44A9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1710" y="6637468"/>
            <a:ext cx="2700290" cy="220532"/>
          </a:xfrm>
          <a:prstGeom prst="rect">
            <a:avLst/>
          </a:prstGeom>
        </p:spPr>
      </p:pic>
    </p:spTree>
    <p:extLst>
      <p:ext uri="{BB962C8B-B14F-4D97-AF65-F5344CB8AC3E}">
        <p14:creationId xmlns:p14="http://schemas.microsoft.com/office/powerpoint/2010/main" val="17055391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415</TotalTime>
  <Words>4840</Words>
  <Application>Microsoft Office PowerPoint</Application>
  <PresentationFormat>Widescreen</PresentationFormat>
  <Paragraphs>600</Paragraphs>
  <Slides>60</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60</vt:i4>
      </vt:variant>
    </vt:vector>
  </HeadingPairs>
  <TitlesOfParts>
    <vt:vector size="73" baseType="lpstr">
      <vt:lpstr>Arial</vt:lpstr>
      <vt:lpstr>Calibri</vt:lpstr>
      <vt:lpstr>Calibri Light</vt:lpstr>
      <vt:lpstr>Corbel</vt:lpstr>
      <vt:lpstr>Helvetica</vt:lpstr>
      <vt:lpstr>Rage Italic</vt:lpstr>
      <vt:lpstr>Symbol</vt:lpstr>
      <vt:lpstr>Tahoma</vt:lpstr>
      <vt:lpstr>Times New Roman</vt:lpstr>
      <vt:lpstr>Wingdings</vt:lpstr>
      <vt:lpstr>Office Theme</vt:lpstr>
      <vt:lpstr>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Parlez...</vt:lpstr>
      <vt:lpstr>Parlez...</vt:lpstr>
      <vt:lpstr>Parlez...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Gaelle Launay</dc:creator>
  <cp:lastModifiedBy>Gaelle Launay</cp:lastModifiedBy>
  <cp:revision>5</cp:revision>
  <dcterms:created xsi:type="dcterms:W3CDTF">2017-10-05T10:42:22Z</dcterms:created>
  <dcterms:modified xsi:type="dcterms:W3CDTF">2025-09-30T11:01:52Z</dcterms:modified>
</cp:coreProperties>
</file>