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0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B854-D611-252A-DABC-AEFFBD078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D5FCD-272A-99F0-B793-06F0B5B39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E012-C6FC-6DED-1044-C3C82EAD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3253F-C8D9-3487-8CDE-6B58424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C0082-7857-3637-2DA6-D705AF74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6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38F5-1328-0657-8825-30724812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6415C-8D83-B918-3FC9-D0775A1C6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72D4-A562-43B8-F15D-E0E369BE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B586-976B-49AC-C04D-F11FC7F7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128B-6C0B-95DE-1FD0-0B315F8C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4D263-3C9B-B44A-9451-582D2A1D8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62C61-CC0D-FECF-A156-B9A400A3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EF7E6-3DDD-1FC5-0B66-9FE73A29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E640-B4DC-64DB-CC46-DB38298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E71B4-0753-27EC-4974-7BD90126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2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4141-8048-2717-1BD6-00D620F7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CCEA-A17B-DE71-7203-9A57F67C5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D3E4-BF6E-186A-B171-979DC2B8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73228-3696-7F95-C072-4D4B8EDA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2326-B2CF-58C3-8231-D1722026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1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5266-C1CE-CA99-83AB-4F24B4C0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E7044-3A02-1C45-0483-F9BF3658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1EB18-8A3F-1300-8A6E-7F9F688A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C6C6-2703-89DB-01B8-884AA537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A539-8A11-629F-8406-9DCCE009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9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B5F2-3753-B937-DE72-DC9FE4AD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21DB-6235-AB0E-C0F7-BB7D415EA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E0F50-66C1-F533-C82B-8759A11B2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AA0C1-85E5-E500-5454-7FB332DC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4D41D-F953-3682-45CA-593FB821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EACE5-FBB3-B8A9-0B34-3410E7C4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9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8BC6-AE02-48D9-E411-87A40615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B8466-50BF-E76F-39DD-EC163D4A3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AD3CA-C1C2-8B71-988F-433AED5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F097E-1295-1C04-774D-0C6AA01F4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0F599-49F4-C630-C11E-7957B0863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235AD-E324-58D1-D570-F08FB963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0512B-089F-A0E5-03F2-D231AB1D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4F37C-A8FF-7A8A-B6BD-40DBCDED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BEB7-EC15-32D9-B389-53925639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AF3D1-6A92-3CDB-5B9A-AE73B557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7DCD-07C7-FA3F-A944-E28E0A43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83F8F-29BF-272C-DE29-0B6F7D46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C6165-7B45-584F-9337-196D9680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63F32-1A4A-9015-5405-FF4E42A4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18BBC-0303-E6C6-6DAC-DCC00BCF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0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506F-13A1-E76F-B0B8-CB0B267F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616F-EA54-26A5-9D0C-0A29C477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50B18-CCBF-76FD-E4F5-755EDAECF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CFD9-AF70-E931-CAB7-F908C1C5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6757F-2840-8108-543B-C5849C8F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32F5B-BE4F-817C-3575-344C8FC4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8FB7-09C5-2919-8B39-90286F03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BBB61-F9F6-6A9F-4CA5-821933C37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5A4D0-86A3-3C4F-25F0-587AA3453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45F74-9B3D-951E-B6E8-EFBEB746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32C63-F5C9-EECA-E4F2-1C2373AE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D4EF3-4DDC-750A-4691-EDA02C76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94090-C4A7-41EB-3851-1F58C7E9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FAB3A-7CCA-45B2-6FD1-1E4BA56B5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FF97A-DB5E-1481-A815-B04EAA10E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2212E-723C-4760-A551-18531935DC7D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897F9-6B1E-9252-6153-80E038E0B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8BCC7-C6C0-F4C8-9D5A-978330FA9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68547-4D29-405C-9F36-9D022590E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16"/>
            <a:ext cx="12192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/>
              <a:t>Parlez...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13143" y="1489330"/>
            <a:ext cx="3244120" cy="3593343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4892" y="257095"/>
            <a:ext cx="3384376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Commentez cette image.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1435" y="1274761"/>
            <a:ext cx="7305927" cy="42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90" y="303288"/>
            <a:ext cx="8572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9486" y="257095"/>
            <a:ext cx="4971120" cy="643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L’anglais n’est pas autorisé. </a:t>
            </a:r>
          </a:p>
        </p:txBody>
      </p:sp>
      <p:pic>
        <p:nvPicPr>
          <p:cNvPr id="1036" name="Picture 12" descr="Red, Cancel, Delete, No, Forbid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20" y="82595"/>
            <a:ext cx="971178" cy="9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34367" y="2674544"/>
            <a:ext cx="2425119" cy="22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Où?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Qui?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Quoi?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  Pourquoi?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Opinions?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Emotions?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Descriptions?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69A2C-CF43-300A-2544-4DFA062DC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10" y="6637468"/>
            <a:ext cx="2700290" cy="2205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77E2DB-B7F1-E8D7-9B26-329AB869FB24}"/>
              </a:ext>
            </a:extLst>
          </p:cNvPr>
          <p:cNvGrpSpPr/>
          <p:nvPr/>
        </p:nvGrpSpPr>
        <p:grpSpPr>
          <a:xfrm>
            <a:off x="106089" y="5703637"/>
            <a:ext cx="11341273" cy="496832"/>
            <a:chOff x="106089" y="5703637"/>
            <a:chExt cx="11341273" cy="496832"/>
          </a:xfrm>
        </p:grpSpPr>
        <p:sp>
          <p:nvSpPr>
            <p:cNvPr id="6" name="Rectangle 5"/>
            <p:cNvSpPr/>
            <p:nvPr/>
          </p:nvSpPr>
          <p:spPr>
            <a:xfrm>
              <a:off x="106089" y="5703637"/>
              <a:ext cx="11341273" cy="4968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Comment on dit ...</a:t>
              </a:r>
              <a:r>
                <a:rPr kumimoji="0" lang="en-GB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GB" sz="2400" dirty="0">
                  <a:solidFill>
                    <a:srgbClr val="000000"/>
                  </a:solidFill>
                  <a:latin typeface="Arial"/>
                </a:rPr>
                <a:t>e</a:t>
              </a:r>
              <a:r>
                <a:rPr kumimoji="0" lang="en-GB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 français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 [kom</a:t>
              </a:r>
              <a:r>
                <a:rPr kumimoji="0" lang="en-GB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- </a:t>
              </a:r>
              <a:r>
                <a:rPr kumimoji="0" lang="el-GR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ͻ</a:t>
              </a:r>
              <a:r>
                <a:rPr kumimoji="0" lang="en-GB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di…  </a:t>
              </a:r>
              <a:r>
                <a:rPr lang="en-GB" sz="2400" dirty="0">
                  <a:solidFill>
                    <a:srgbClr val="000000"/>
                  </a:solidFill>
                  <a:latin typeface="Arial"/>
                </a:rPr>
                <a:t> - fʁ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sɛ]</a:t>
              </a:r>
              <a:r>
                <a:rPr lang="en-GB" sz="2400" noProof="0" dirty="0">
                  <a:solidFill>
                    <a:srgbClr val="000000"/>
                  </a:solidFill>
                  <a:latin typeface="Arial"/>
                </a:rPr>
                <a:t>    </a:t>
              </a:r>
              <a:r>
                <a:rPr lang="en-GB" sz="1600" i="1" noProof="0" dirty="0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– How do you say … in French? </a:t>
              </a:r>
              <a:endPara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629F8C-24EE-D3AC-34F8-0A145C539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3556" y="5806986"/>
              <a:ext cx="193978" cy="29358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F63956-3B1A-F50F-9D8F-E60463AB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7963" y="5775413"/>
              <a:ext cx="193978" cy="1164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5E0112-C017-6FF5-34C7-F2DF957D3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7479" y="5806986"/>
              <a:ext cx="193978" cy="2935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1EA0475-5A80-5C49-425E-4CB4A4D7C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358"/>
            <a:stretch>
              <a:fillRect/>
            </a:stretch>
          </p:blipFill>
          <p:spPr>
            <a:xfrm>
              <a:off x="7360064" y="5806986"/>
              <a:ext cx="168065" cy="293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9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Parlez...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Gaelle Launay</dc:creator>
  <cp:lastModifiedBy>Gaelle Launay</cp:lastModifiedBy>
  <cp:revision>1</cp:revision>
  <dcterms:created xsi:type="dcterms:W3CDTF">2025-11-24T10:20:11Z</dcterms:created>
  <dcterms:modified xsi:type="dcterms:W3CDTF">2025-11-24T11:49:46Z</dcterms:modified>
</cp:coreProperties>
</file>